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5"/>
  </p:notesMasterIdLst>
  <p:sldIdLst>
    <p:sldId id="27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5240000" cy="15240000"/>
  <p:notesSz cx="15240000" cy="15240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251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604000" cy="763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632825" y="0"/>
            <a:ext cx="6604000" cy="763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CBD9F-64DE-4769-B0CD-6596EAFC59EC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048250" y="1905000"/>
            <a:ext cx="5143500" cy="5143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524000" y="7334250"/>
            <a:ext cx="12192000" cy="6000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4476413"/>
            <a:ext cx="6604000" cy="763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632825" y="14476413"/>
            <a:ext cx="6604000" cy="763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FAF42-3266-44B6-832E-1FFEBFC9A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F9D1A-FB20-4C64-AEC1-1C2FCAF415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0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3000" y="4724400"/>
            <a:ext cx="12954000" cy="320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6000" y="8534400"/>
            <a:ext cx="10668000" cy="381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401" y="811399"/>
            <a:ext cx="13144498" cy="2945696"/>
          </a:xfrm>
        </p:spPr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0398" y="3735918"/>
            <a:ext cx="6447897" cy="1830916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920" indent="0">
              <a:buNone/>
              <a:defRPr sz="3332" b="1"/>
            </a:lvl2pPr>
            <a:lvl3pPr marL="1523842" indent="0">
              <a:buNone/>
              <a:defRPr sz="3000" b="1"/>
            </a:lvl3pPr>
            <a:lvl4pPr marL="2285761" indent="0">
              <a:buNone/>
              <a:defRPr sz="2667" b="1"/>
            </a:lvl4pPr>
            <a:lvl5pPr marL="3047683" indent="0">
              <a:buNone/>
              <a:defRPr sz="2667" b="1"/>
            </a:lvl5pPr>
            <a:lvl6pPr marL="3809603" indent="0">
              <a:buNone/>
              <a:defRPr sz="2667" b="1"/>
            </a:lvl6pPr>
            <a:lvl7pPr marL="4571525" indent="0">
              <a:buNone/>
              <a:defRPr sz="2667" b="1"/>
            </a:lvl7pPr>
            <a:lvl8pPr marL="5333445" indent="0">
              <a:buNone/>
              <a:defRPr sz="2667" b="1"/>
            </a:lvl8pPr>
            <a:lvl9pPr marL="6095364" indent="0">
              <a:buNone/>
              <a:defRPr sz="2667" b="1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50398" y="5566836"/>
            <a:ext cx="6447897" cy="8187973"/>
          </a:xfrm>
        </p:spPr>
        <p:txBody>
          <a:bodyPr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715250" y="3735918"/>
            <a:ext cx="6479647" cy="1830916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920" indent="0">
              <a:buNone/>
              <a:defRPr sz="3332" b="1"/>
            </a:lvl2pPr>
            <a:lvl3pPr marL="1523842" indent="0">
              <a:buNone/>
              <a:defRPr sz="3000" b="1"/>
            </a:lvl3pPr>
            <a:lvl4pPr marL="2285761" indent="0">
              <a:buNone/>
              <a:defRPr sz="2667" b="1"/>
            </a:lvl4pPr>
            <a:lvl5pPr marL="3047683" indent="0">
              <a:buNone/>
              <a:defRPr sz="2667" b="1"/>
            </a:lvl5pPr>
            <a:lvl6pPr marL="3809603" indent="0">
              <a:buNone/>
              <a:defRPr sz="2667" b="1"/>
            </a:lvl6pPr>
            <a:lvl7pPr marL="4571525" indent="0">
              <a:buNone/>
              <a:defRPr sz="2667" b="1"/>
            </a:lvl7pPr>
            <a:lvl8pPr marL="5333445" indent="0">
              <a:buNone/>
              <a:defRPr sz="2667" b="1"/>
            </a:lvl8pPr>
            <a:lvl9pPr marL="6095364" indent="0">
              <a:buNone/>
              <a:defRPr sz="2667" b="1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715250" y="5566836"/>
            <a:ext cx="6479647" cy="8187973"/>
          </a:xfrm>
        </p:spPr>
        <p:txBody>
          <a:bodyPr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B785BDA-A73B-4AFE-BDF9-6D90D76EABC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EAF1376-5716-43D6-9B9D-CD6C191FF2D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F1EA-2866-4E03-A566-DC9D7ADCFEAF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1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E1E886-BD56-4869-B6FC-1210A2B5B82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84F2A5-D592-4A6B-80D3-DB1DDF7BD93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F80AB-B8C3-4D2E-8F7C-04648984B6A3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73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C604A34-2D37-4794-884F-7F3B202143C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5C22D0-6E22-4767-8407-BF3554D83E9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6ABF1-92D7-4FB4-94F5-BBB3C1D5B7D1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72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398" y="1016002"/>
            <a:ext cx="4915957" cy="3556000"/>
          </a:xfrm>
        </p:spPr>
        <p:txBody>
          <a:bodyPr anchor="b"/>
          <a:lstStyle>
            <a:lvl1pPr>
              <a:defRPr sz="5332"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9652" y="2194290"/>
            <a:ext cx="7715247" cy="10830278"/>
          </a:xfrm>
        </p:spPr>
        <p:txBody>
          <a:bodyPr/>
          <a:lstStyle>
            <a:lvl1pPr>
              <a:defRPr sz="5332"/>
            </a:lvl1pPr>
            <a:lvl2pPr>
              <a:defRPr sz="4665"/>
            </a:lvl2pPr>
            <a:lvl3pPr>
              <a:defRPr sz="4000"/>
            </a:lvl3pPr>
            <a:lvl4pPr>
              <a:defRPr sz="3332"/>
            </a:lvl4pPr>
            <a:lvl5pPr>
              <a:defRPr sz="3332"/>
            </a:lvl5pPr>
            <a:lvl6pPr>
              <a:defRPr sz="3332"/>
            </a:lvl6pPr>
            <a:lvl7pPr>
              <a:defRPr sz="3332"/>
            </a:lvl7pPr>
            <a:lvl8pPr>
              <a:defRPr sz="3332"/>
            </a:lvl8pPr>
            <a:lvl9pPr>
              <a:defRPr sz="3332"/>
            </a:lvl9pPr>
          </a:lstStyle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0398" y="4572000"/>
            <a:ext cx="4915957" cy="8470196"/>
          </a:xfrm>
        </p:spPr>
        <p:txBody>
          <a:bodyPr/>
          <a:lstStyle>
            <a:lvl1pPr marL="0" indent="0">
              <a:buNone/>
              <a:defRPr sz="2667"/>
            </a:lvl1pPr>
            <a:lvl2pPr marL="761920" indent="0">
              <a:buNone/>
              <a:defRPr sz="2333"/>
            </a:lvl2pPr>
            <a:lvl3pPr marL="1523842" indent="0">
              <a:buNone/>
              <a:defRPr sz="2000"/>
            </a:lvl3pPr>
            <a:lvl4pPr marL="2285761" indent="0">
              <a:buNone/>
              <a:defRPr sz="1667"/>
            </a:lvl4pPr>
            <a:lvl5pPr marL="3047683" indent="0">
              <a:buNone/>
              <a:defRPr sz="1667"/>
            </a:lvl5pPr>
            <a:lvl6pPr marL="3809603" indent="0">
              <a:buNone/>
              <a:defRPr sz="1667"/>
            </a:lvl6pPr>
            <a:lvl7pPr marL="4571525" indent="0">
              <a:buNone/>
              <a:defRPr sz="1667"/>
            </a:lvl7pPr>
            <a:lvl8pPr marL="5333445" indent="0">
              <a:buNone/>
              <a:defRPr sz="1667"/>
            </a:lvl8pPr>
            <a:lvl9pPr marL="6095364" indent="0">
              <a:buNone/>
              <a:defRPr sz="1667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DC97EDD-058A-4C66-9989-D95EA26485C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EE955F-A3DF-491A-9F45-2468199FA4E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5EEE9-C95B-479E-96F0-E773C05ACE92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15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398" y="1016002"/>
            <a:ext cx="4915957" cy="3556000"/>
          </a:xfrm>
        </p:spPr>
        <p:txBody>
          <a:bodyPr anchor="b"/>
          <a:lstStyle>
            <a:lvl1pPr>
              <a:defRPr sz="5332"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79652" y="2194290"/>
            <a:ext cx="7715247" cy="10830278"/>
          </a:xfrm>
        </p:spPr>
        <p:txBody>
          <a:bodyPr/>
          <a:lstStyle>
            <a:lvl1pPr marL="0" indent="0">
              <a:buNone/>
              <a:defRPr sz="5332"/>
            </a:lvl1pPr>
            <a:lvl2pPr marL="761920" indent="0">
              <a:buNone/>
              <a:defRPr sz="4665"/>
            </a:lvl2pPr>
            <a:lvl3pPr marL="1523842" indent="0">
              <a:buNone/>
              <a:defRPr sz="4000"/>
            </a:lvl3pPr>
            <a:lvl4pPr marL="2285761" indent="0">
              <a:buNone/>
              <a:defRPr sz="3332"/>
            </a:lvl4pPr>
            <a:lvl5pPr marL="3047683" indent="0">
              <a:buNone/>
              <a:defRPr sz="3332"/>
            </a:lvl5pPr>
            <a:lvl6pPr marL="3809603" indent="0">
              <a:buNone/>
              <a:defRPr sz="3332"/>
            </a:lvl6pPr>
            <a:lvl7pPr marL="4571525" indent="0">
              <a:buNone/>
              <a:defRPr sz="3332"/>
            </a:lvl7pPr>
            <a:lvl8pPr marL="5333445" indent="0">
              <a:buNone/>
              <a:defRPr sz="3332"/>
            </a:lvl8pPr>
            <a:lvl9pPr marL="6095364" indent="0">
              <a:buNone/>
              <a:defRPr sz="3332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0398" y="4572000"/>
            <a:ext cx="4915957" cy="8470196"/>
          </a:xfrm>
        </p:spPr>
        <p:txBody>
          <a:bodyPr/>
          <a:lstStyle>
            <a:lvl1pPr marL="0" indent="0">
              <a:buNone/>
              <a:defRPr sz="2667"/>
            </a:lvl1pPr>
            <a:lvl2pPr marL="761920" indent="0">
              <a:buNone/>
              <a:defRPr sz="2333"/>
            </a:lvl2pPr>
            <a:lvl3pPr marL="1523842" indent="0">
              <a:buNone/>
              <a:defRPr sz="2000"/>
            </a:lvl3pPr>
            <a:lvl4pPr marL="2285761" indent="0">
              <a:buNone/>
              <a:defRPr sz="1667"/>
            </a:lvl4pPr>
            <a:lvl5pPr marL="3047683" indent="0">
              <a:buNone/>
              <a:defRPr sz="1667"/>
            </a:lvl5pPr>
            <a:lvl6pPr marL="3809603" indent="0">
              <a:buNone/>
              <a:defRPr sz="1667"/>
            </a:lvl6pPr>
            <a:lvl7pPr marL="4571525" indent="0">
              <a:buNone/>
              <a:defRPr sz="1667"/>
            </a:lvl7pPr>
            <a:lvl8pPr marL="5333445" indent="0">
              <a:buNone/>
              <a:defRPr sz="1667"/>
            </a:lvl8pPr>
            <a:lvl9pPr marL="6095364" indent="0">
              <a:buNone/>
              <a:defRPr sz="1667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FED1A11-E33A-439E-97D2-EEF77998E82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746DEB1-F82B-4131-A8D5-CD702AADCA3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6C41-B583-4C92-A135-5483D6547499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89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1A0978C-BE34-4F5B-91DE-09FC9A1057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5530D-B0DA-43DE-ACB9-55E404C4700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0236C-151E-4A60-9DB5-2E11B21CF3A2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38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049003" y="3566592"/>
            <a:ext cx="3426355" cy="10054167"/>
          </a:xfrm>
        </p:spPr>
        <p:txBody>
          <a:bodyPr vert="eaVert"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2" y="3566592"/>
            <a:ext cx="10033000" cy="10054167"/>
          </a:xfrm>
        </p:spPr>
        <p:txBody>
          <a:bodyPr vert="eaVert"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6E20E7-9E16-42C1-BB4E-17737954BB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0AA60-493B-4644-A882-5C6004153A4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CCA8D-4CFB-4151-8E6A-630E9479BA05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96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4B1B5F96-2B33-4C47-A529-EFE3B040E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46" y="7429502"/>
            <a:ext cx="15255875" cy="7803444"/>
          </a:xfrm>
          <a:custGeom>
            <a:avLst/>
            <a:gdLst>
              <a:gd name="T0" fmla="*/ 0 w 10080625"/>
              <a:gd name="T1" fmla="*/ 889180 h 3873500"/>
              <a:gd name="T2" fmla="*/ 2371236 w 10080625"/>
              <a:gd name="T3" fmla="*/ 889180 h 3873500"/>
              <a:gd name="T4" fmla="*/ 2371236 w 10080625"/>
              <a:gd name="T5" fmla="*/ 0 h 3873500"/>
              <a:gd name="T6" fmla="*/ 0 w 10080625"/>
              <a:gd name="T7" fmla="*/ 0 h 3873500"/>
              <a:gd name="T8" fmla="*/ 0 w 10080625"/>
              <a:gd name="T9" fmla="*/ 889180 h 3873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0625" h="3873500">
                <a:moveTo>
                  <a:pt x="0" y="3873113"/>
                </a:moveTo>
                <a:lnTo>
                  <a:pt x="10080000" y="3873113"/>
                </a:lnTo>
                <a:lnTo>
                  <a:pt x="10080000" y="0"/>
                </a:lnTo>
                <a:lnTo>
                  <a:pt x="0" y="0"/>
                </a:lnTo>
                <a:lnTo>
                  <a:pt x="0" y="387311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3000"/>
          </a:p>
        </p:txBody>
      </p:sp>
      <p:sp>
        <p:nvSpPr>
          <p:cNvPr id="3" name="bk object 17">
            <a:extLst>
              <a:ext uri="{FF2B5EF4-FFF2-40B4-BE49-F238E27FC236}">
                <a16:creationId xmlns:a16="http://schemas.microsoft.com/office/drawing/2014/main" id="{7E63F87C-E8A6-4728-96F3-08305CC4F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46" y="12"/>
            <a:ext cx="15255875" cy="15232944"/>
          </a:xfrm>
          <a:custGeom>
            <a:avLst/>
            <a:gdLst>
              <a:gd name="T0" fmla="*/ 0 w 10080625"/>
              <a:gd name="T1" fmla="*/ 0 h 7560309"/>
              <a:gd name="T2" fmla="*/ 2371236 w 10080625"/>
              <a:gd name="T3" fmla="*/ 0 h 7560309"/>
              <a:gd name="T4" fmla="*/ 2371236 w 10080625"/>
              <a:gd name="T5" fmla="*/ 1739298 h 7560309"/>
              <a:gd name="T6" fmla="*/ 0 w 10080625"/>
              <a:gd name="T7" fmla="*/ 1739298 h 7560309"/>
              <a:gd name="T8" fmla="*/ 0 w 10080625"/>
              <a:gd name="T9" fmla="*/ 0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0625" h="7560309">
                <a:moveTo>
                  <a:pt x="0" y="0"/>
                </a:moveTo>
                <a:lnTo>
                  <a:pt x="10080000" y="0"/>
                </a:lnTo>
                <a:lnTo>
                  <a:pt x="10080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rgbClr val="E7E7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sz="3000"/>
          </a:p>
        </p:txBody>
      </p:sp>
      <p:sp>
        <p:nvSpPr>
          <p:cNvPr id="4" name="bk object 18">
            <a:extLst>
              <a:ext uri="{FF2B5EF4-FFF2-40B4-BE49-F238E27FC236}">
                <a16:creationId xmlns:a16="http://schemas.microsoft.com/office/drawing/2014/main" id="{1117575B-7134-40AF-BC78-04D6130A7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3" y="13539611"/>
            <a:ext cx="1412875" cy="89252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altLang="ru-RU" sz="3000">
              <a:latin typeface="Calibri" panose="020F0502020204030204" pitchFamily="34" charset="0"/>
            </a:endParaRPr>
          </a:p>
        </p:txBody>
      </p:sp>
      <p:sp>
        <p:nvSpPr>
          <p:cNvPr id="5" name="bk object 19">
            <a:extLst>
              <a:ext uri="{FF2B5EF4-FFF2-40B4-BE49-F238E27FC236}">
                <a16:creationId xmlns:a16="http://schemas.microsoft.com/office/drawing/2014/main" id="{8769FE5A-AB56-44BA-877D-771F05BF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464" y="14252222"/>
            <a:ext cx="412748" cy="197556"/>
          </a:xfrm>
          <a:custGeom>
            <a:avLst/>
            <a:gdLst>
              <a:gd name="T0" fmla="*/ 69516 w 271144"/>
              <a:gd name="T1" fmla="*/ 0 h 99059"/>
              <a:gd name="T2" fmla="*/ 0 w 271144"/>
              <a:gd name="T3" fmla="*/ 0 h 99059"/>
              <a:gd name="T4" fmla="*/ 0 w 271144"/>
              <a:gd name="T5" fmla="*/ 19422 h 99059"/>
              <a:gd name="T6" fmla="*/ 36085 w 271144"/>
              <a:gd name="T7" fmla="*/ 19422 h 99059"/>
              <a:gd name="T8" fmla="*/ 47432 w 271144"/>
              <a:gd name="T9" fmla="*/ 17961 h 99059"/>
              <a:gd name="T10" fmla="*/ 57207 w 271144"/>
              <a:gd name="T11" fmla="*/ 13909 h 99059"/>
              <a:gd name="T12" fmla="*/ 64781 w 271144"/>
              <a:gd name="T13" fmla="*/ 7757 h 99059"/>
              <a:gd name="T14" fmla="*/ 69516 w 271144"/>
              <a:gd name="T15" fmla="*/ 0 h 990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1144" h="99059">
                <a:moveTo>
                  <a:pt x="270713" y="0"/>
                </a:moveTo>
                <a:lnTo>
                  <a:pt x="0" y="0"/>
                </a:lnTo>
                <a:lnTo>
                  <a:pt x="0" y="98442"/>
                </a:lnTo>
                <a:lnTo>
                  <a:pt x="140525" y="98442"/>
                </a:lnTo>
                <a:lnTo>
                  <a:pt x="184712" y="91040"/>
                </a:lnTo>
                <a:lnTo>
                  <a:pt x="222785" y="70498"/>
                </a:lnTo>
                <a:lnTo>
                  <a:pt x="252275" y="39318"/>
                </a:lnTo>
                <a:lnTo>
                  <a:pt x="270713" y="0"/>
                </a:lnTo>
                <a:close/>
              </a:path>
            </a:pathLst>
          </a:custGeom>
          <a:solidFill>
            <a:srgbClr val="EC7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3000"/>
          </a:p>
        </p:txBody>
      </p:sp>
      <p:sp>
        <p:nvSpPr>
          <p:cNvPr id="6" name="bk object 20">
            <a:extLst>
              <a:ext uri="{FF2B5EF4-FFF2-40B4-BE49-F238E27FC236}">
                <a16:creationId xmlns:a16="http://schemas.microsoft.com/office/drawing/2014/main" id="{86F92BC9-6045-442D-9DF3-B84B16814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69" y="13557263"/>
            <a:ext cx="672042" cy="892527"/>
          </a:xfrm>
          <a:custGeom>
            <a:avLst/>
            <a:gdLst>
              <a:gd name="T0" fmla="*/ 107192 w 443230"/>
              <a:gd name="T1" fmla="*/ 0 h 443229"/>
              <a:gd name="T2" fmla="*/ 32753 w 443230"/>
              <a:gd name="T3" fmla="*/ 0 h 443229"/>
              <a:gd name="T4" fmla="*/ 22401 w 443230"/>
              <a:gd name="T5" fmla="*/ 1573 h 443229"/>
              <a:gd name="T6" fmla="*/ 13411 w 443230"/>
              <a:gd name="T7" fmla="*/ 5957 h 443229"/>
              <a:gd name="T8" fmla="*/ 6321 w 443230"/>
              <a:gd name="T9" fmla="*/ 12641 h 443229"/>
              <a:gd name="T10" fmla="*/ 1670 w 443230"/>
              <a:gd name="T11" fmla="*/ 21114 h 443229"/>
              <a:gd name="T12" fmla="*/ 0 w 443230"/>
              <a:gd name="T13" fmla="*/ 30872 h 443229"/>
              <a:gd name="T14" fmla="*/ 504 w 443230"/>
              <a:gd name="T15" fmla="*/ 36343 h 443229"/>
              <a:gd name="T16" fmla="*/ 1964 w 443230"/>
              <a:gd name="T17" fmla="*/ 41493 h 443229"/>
              <a:gd name="T18" fmla="*/ 4304 w 443230"/>
              <a:gd name="T19" fmla="*/ 46246 h 443229"/>
              <a:gd name="T20" fmla="*/ 7445 w 443230"/>
              <a:gd name="T21" fmla="*/ 50518 h 443229"/>
              <a:gd name="T22" fmla="*/ 4311 w 443230"/>
              <a:gd name="T23" fmla="*/ 54791 h 443229"/>
              <a:gd name="T24" fmla="*/ 1970 w 443230"/>
              <a:gd name="T25" fmla="*/ 59546 h 443229"/>
              <a:gd name="T26" fmla="*/ 505 w 443230"/>
              <a:gd name="T27" fmla="*/ 64698 h 443229"/>
              <a:gd name="T28" fmla="*/ 0 w 443230"/>
              <a:gd name="T29" fmla="*/ 70163 h 443229"/>
              <a:gd name="T30" fmla="*/ 0 w 443230"/>
              <a:gd name="T31" fmla="*/ 101035 h 443229"/>
              <a:gd name="T32" fmla="*/ 23821 w 443230"/>
              <a:gd name="T33" fmla="*/ 101035 h 443229"/>
              <a:gd name="T34" fmla="*/ 23821 w 443230"/>
              <a:gd name="T35" fmla="*/ 70163 h 443229"/>
              <a:gd name="T36" fmla="*/ 24523 w 443230"/>
              <a:gd name="T37" fmla="*/ 66886 h 443229"/>
              <a:gd name="T38" fmla="*/ 26437 w 443230"/>
              <a:gd name="T39" fmla="*/ 64211 h 443229"/>
              <a:gd name="T40" fmla="*/ 29276 w 443230"/>
              <a:gd name="T41" fmla="*/ 62406 h 443229"/>
              <a:gd name="T42" fmla="*/ 32753 w 443230"/>
              <a:gd name="T43" fmla="*/ 61745 h 443229"/>
              <a:gd name="T44" fmla="*/ 107192 w 443230"/>
              <a:gd name="T45" fmla="*/ 61745 h 443229"/>
              <a:gd name="T46" fmla="*/ 107192 w 443230"/>
              <a:gd name="T47" fmla="*/ 39293 h 443229"/>
              <a:gd name="T48" fmla="*/ 32753 w 443230"/>
              <a:gd name="T49" fmla="*/ 39293 h 443229"/>
              <a:gd name="T50" fmla="*/ 29276 w 443230"/>
              <a:gd name="T51" fmla="*/ 38631 h 443229"/>
              <a:gd name="T52" fmla="*/ 26437 w 443230"/>
              <a:gd name="T53" fmla="*/ 36826 h 443229"/>
              <a:gd name="T54" fmla="*/ 24523 w 443230"/>
              <a:gd name="T55" fmla="*/ 34149 h 443229"/>
              <a:gd name="T56" fmla="*/ 23821 w 443230"/>
              <a:gd name="T57" fmla="*/ 30872 h 443229"/>
              <a:gd name="T58" fmla="*/ 24523 w 443230"/>
              <a:gd name="T59" fmla="*/ 27594 h 443229"/>
              <a:gd name="T60" fmla="*/ 26437 w 443230"/>
              <a:gd name="T61" fmla="*/ 24919 h 443229"/>
              <a:gd name="T62" fmla="*/ 29276 w 443230"/>
              <a:gd name="T63" fmla="*/ 23114 h 443229"/>
              <a:gd name="T64" fmla="*/ 32753 w 443230"/>
              <a:gd name="T65" fmla="*/ 22452 h 443229"/>
              <a:gd name="T66" fmla="*/ 107192 w 443230"/>
              <a:gd name="T67" fmla="*/ 22452 h 443229"/>
              <a:gd name="T68" fmla="*/ 107192 w 443230"/>
              <a:gd name="T69" fmla="*/ 0 h 44322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43230" h="443229">
                <a:moveTo>
                  <a:pt x="442987" y="0"/>
                </a:moveTo>
                <a:lnTo>
                  <a:pt x="135356" y="0"/>
                </a:lnTo>
                <a:lnTo>
                  <a:pt x="92578" y="6901"/>
                </a:lnTo>
                <a:lnTo>
                  <a:pt x="55421" y="26119"/>
                </a:lnTo>
                <a:lnTo>
                  <a:pt x="26119" y="55421"/>
                </a:lnTo>
                <a:lnTo>
                  <a:pt x="6901" y="92578"/>
                </a:lnTo>
                <a:lnTo>
                  <a:pt x="0" y="135356"/>
                </a:lnTo>
                <a:lnTo>
                  <a:pt x="2081" y="159344"/>
                </a:lnTo>
                <a:lnTo>
                  <a:pt x="8115" y="181929"/>
                </a:lnTo>
                <a:lnTo>
                  <a:pt x="17783" y="202762"/>
                </a:lnTo>
                <a:lnTo>
                  <a:pt x="30765" y="221493"/>
                </a:lnTo>
                <a:lnTo>
                  <a:pt x="17810" y="240226"/>
                </a:lnTo>
                <a:lnTo>
                  <a:pt x="8140" y="261075"/>
                </a:lnTo>
                <a:lnTo>
                  <a:pt x="2091" y="283667"/>
                </a:lnTo>
                <a:lnTo>
                  <a:pt x="0" y="307630"/>
                </a:lnTo>
                <a:lnTo>
                  <a:pt x="0" y="442987"/>
                </a:lnTo>
                <a:lnTo>
                  <a:pt x="98441" y="442987"/>
                </a:lnTo>
                <a:lnTo>
                  <a:pt x="98441" y="307630"/>
                </a:lnTo>
                <a:lnTo>
                  <a:pt x="101343" y="293263"/>
                </a:lnTo>
                <a:lnTo>
                  <a:pt x="109255" y="281530"/>
                </a:lnTo>
                <a:lnTo>
                  <a:pt x="120989" y="273618"/>
                </a:lnTo>
                <a:lnTo>
                  <a:pt x="135356" y="270717"/>
                </a:lnTo>
                <a:lnTo>
                  <a:pt x="442987" y="270717"/>
                </a:lnTo>
                <a:lnTo>
                  <a:pt x="442987" y="172274"/>
                </a:lnTo>
                <a:lnTo>
                  <a:pt x="135356" y="172274"/>
                </a:lnTo>
                <a:lnTo>
                  <a:pt x="120989" y="169372"/>
                </a:lnTo>
                <a:lnTo>
                  <a:pt x="109255" y="161460"/>
                </a:lnTo>
                <a:lnTo>
                  <a:pt x="101343" y="149725"/>
                </a:lnTo>
                <a:lnTo>
                  <a:pt x="98441" y="135356"/>
                </a:lnTo>
                <a:lnTo>
                  <a:pt x="101343" y="120989"/>
                </a:lnTo>
                <a:lnTo>
                  <a:pt x="109255" y="109255"/>
                </a:lnTo>
                <a:lnTo>
                  <a:pt x="120989" y="101343"/>
                </a:lnTo>
                <a:lnTo>
                  <a:pt x="135356" y="98441"/>
                </a:lnTo>
                <a:lnTo>
                  <a:pt x="442987" y="98441"/>
                </a:lnTo>
                <a:lnTo>
                  <a:pt x="442987" y="0"/>
                </a:lnTo>
                <a:close/>
              </a:path>
            </a:pathLst>
          </a:custGeom>
          <a:solidFill>
            <a:srgbClr val="0A41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3000"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FE459029-25FC-4A0F-B9AE-441B5F66F8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algn="ctr" defTabSz="749222" eaLnBrk="0" hangingPunct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4BA04C58-E4D6-423D-AE4B-DABB0BD8A45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90C579-B68C-4F8D-A848-2E2AC5AE384C}" type="datetimeFigureOut">
              <a:rPr lang="en-US"/>
              <a:pPr>
                <a:defRPr/>
              </a:pPr>
              <a:t>5/27/2024</a:t>
            </a:fld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DA7ECAEB-731C-49A4-9411-835166A9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694DDFC-51FA-4857-A68B-B848E8EE41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16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000" y="3505200"/>
            <a:ext cx="6629400" cy="1005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48600" y="3505200"/>
            <a:ext cx="6629400" cy="1005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5005" y="2494140"/>
            <a:ext cx="11430000" cy="5305778"/>
          </a:xfrm>
        </p:spPr>
        <p:txBody>
          <a:bodyPr anchor="b"/>
          <a:lstStyle>
            <a:lvl1pPr algn="ctr">
              <a:defRPr sz="10000"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5005" y="8004529"/>
            <a:ext cx="11430000" cy="3679471"/>
          </a:xfrm>
        </p:spPr>
        <p:txBody>
          <a:bodyPr/>
          <a:lstStyle>
            <a:lvl1pPr marL="0" indent="0" algn="ctr">
              <a:buNone/>
              <a:defRPr sz="4000"/>
            </a:lvl1pPr>
            <a:lvl2pPr marL="761920" indent="0" algn="ctr">
              <a:buNone/>
              <a:defRPr sz="3332"/>
            </a:lvl2pPr>
            <a:lvl3pPr marL="1523842" indent="0" algn="ctr">
              <a:buNone/>
              <a:defRPr sz="3000"/>
            </a:lvl3pPr>
            <a:lvl4pPr marL="2285761" indent="0" algn="ctr">
              <a:buNone/>
              <a:defRPr sz="2667"/>
            </a:lvl4pPr>
            <a:lvl5pPr marL="3047683" indent="0" algn="ctr">
              <a:buNone/>
              <a:defRPr sz="2667"/>
            </a:lvl5pPr>
            <a:lvl6pPr marL="3809603" indent="0" algn="ctr">
              <a:buNone/>
              <a:defRPr sz="2667"/>
            </a:lvl6pPr>
            <a:lvl7pPr marL="4571525" indent="0" algn="ctr">
              <a:buNone/>
              <a:defRPr sz="2667"/>
            </a:lvl7pPr>
            <a:lvl8pPr marL="5333445" indent="0" algn="ctr">
              <a:buNone/>
              <a:defRPr sz="2667"/>
            </a:lvl8pPr>
            <a:lvl9pPr marL="6095364" indent="0" algn="ctr">
              <a:buNone/>
              <a:defRPr sz="2667"/>
            </a:lvl9pPr>
          </a:lstStyle>
          <a:p>
            <a:r>
              <a:rPr lang="ru-RU" noProof="1"/>
              <a:t>Образец подзаголовка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B0D1E98-4280-4B34-926C-DDF189C837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4C7B4D-1E3D-438C-8EB7-429A42F1317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518AF-021F-4BA8-8A6D-9BC8E537E377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2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5C92D99-7E59-4F74-BDB3-D224A8D483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D359FA-BA91-4167-8B06-4106E8E9E22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5081-F3A0-4010-8ED4-66E21D6FF092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9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821" y="3799430"/>
            <a:ext cx="13144498" cy="6339416"/>
          </a:xfrm>
        </p:spPr>
        <p:txBody>
          <a:bodyPr anchor="b"/>
          <a:lstStyle>
            <a:lvl1pPr>
              <a:defRPr sz="10000"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39821" y="10198819"/>
            <a:ext cx="13144498" cy="3333749"/>
          </a:xfrm>
        </p:spPr>
        <p:txBody>
          <a:bodyPr/>
          <a:lstStyle>
            <a:lvl1pPr marL="0" indent="0">
              <a:buNone/>
              <a:defRPr sz="4000"/>
            </a:lvl1pPr>
            <a:lvl2pPr marL="761920" indent="0">
              <a:buNone/>
              <a:defRPr sz="3332"/>
            </a:lvl2pPr>
            <a:lvl3pPr marL="1523842" indent="0">
              <a:buNone/>
              <a:defRPr sz="3000"/>
            </a:lvl3pPr>
            <a:lvl4pPr marL="2285761" indent="0">
              <a:buNone/>
              <a:defRPr sz="2667"/>
            </a:lvl4pPr>
            <a:lvl5pPr marL="3047683" indent="0">
              <a:buNone/>
              <a:defRPr sz="2667"/>
            </a:lvl5pPr>
            <a:lvl6pPr marL="3809603" indent="0">
              <a:buNone/>
              <a:defRPr sz="2667"/>
            </a:lvl6pPr>
            <a:lvl7pPr marL="4571525" indent="0">
              <a:buNone/>
              <a:defRPr sz="2667"/>
            </a:lvl7pPr>
            <a:lvl8pPr marL="5333445" indent="0">
              <a:buNone/>
              <a:defRPr sz="2667"/>
            </a:lvl8pPr>
            <a:lvl9pPr marL="6095364" indent="0">
              <a:buNone/>
              <a:defRPr sz="2667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B3A4FA8-1131-4854-9BD9-D536759F38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2DE11-E956-4425-91AF-1BA2B819FBE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F6B2-EF40-4CA1-9279-F84DA3FA0CAD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9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4" y="3566592"/>
            <a:ext cx="6728353" cy="10054167"/>
          </a:xfrm>
        </p:spPr>
        <p:txBody>
          <a:bodyPr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44358" y="3566592"/>
            <a:ext cx="6730998" cy="10054167"/>
          </a:xfrm>
        </p:spPr>
        <p:txBody>
          <a:bodyPr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6533A1-94A5-49E5-98A2-D694FE4AE4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5B934C8-84DD-4704-8C6E-517C64D01E2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94D03-468E-487E-AD0F-2DAE50783D04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32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2000" y="609600"/>
            <a:ext cx="1371600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0" y="3505200"/>
            <a:ext cx="13716000" cy="1005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81600" y="14173200"/>
            <a:ext cx="4876800" cy="76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4173200"/>
            <a:ext cx="3505200" cy="76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4173200"/>
            <a:ext cx="3505200" cy="76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12F5F55C-EDC1-41CE-8ADF-1045661423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43002" y="4734278"/>
            <a:ext cx="12951357" cy="326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мышьюОбразец заголовка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4C5A99C-ACB5-4C25-A1BB-6DEFD725EDB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62001" y="14125222"/>
            <a:ext cx="3553355" cy="8078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/>
          <a:lstStyle>
            <a:lvl1pPr defTabSz="749222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1206376" algn="l"/>
                <a:tab pos="2412747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altLang="ru-RU"/>
              <a:t>1.2.17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569F68A5-0EEB-410A-9D68-318C13FFA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3" y="14125234"/>
            <a:ext cx="4825998" cy="81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Font typeface="Times New Roman" panose="02020603050405020304" pitchFamily="18" charset="0"/>
              <a:buNone/>
            </a:pPr>
            <a:endParaRPr lang="ru-RU" altLang="ru-RU" sz="300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C9B703-ACCC-4145-A3E0-DDA445B703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922006" y="14125222"/>
            <a:ext cx="3553355" cy="8078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Times New Roman" panose="02020603050405020304" pitchFamily="18" charset="0"/>
              <a:buNone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667AE4-3C29-4F88-AFC7-D288B40892E1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54241814-3213-4BED-B7AA-630D8D0E77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2007" y="3566592"/>
            <a:ext cx="13713352" cy="1005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56976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/>
  <p:txStyles>
    <p:titleStyle>
      <a:lvl1pPr algn="l" defTabSz="7486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733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7486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733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7486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733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7486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733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7486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733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4190562" indent="-380961" algn="l" defTabSz="749222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4952486" indent="-380961" algn="l" defTabSz="749222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5714403" indent="-380961" algn="l" defTabSz="749222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6476328" indent="-380961" algn="l" defTabSz="749222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571440" indent="-571440" algn="l" defTabSz="748697" rtl="0" eaLnBrk="0" fontAlgn="base" hangingPunct="0">
        <a:lnSpc>
          <a:spcPct val="102000"/>
        </a:lnSpc>
        <a:spcBef>
          <a:spcPct val="0"/>
        </a:spcBef>
        <a:spcAft>
          <a:spcPts val="2375"/>
        </a:spcAft>
        <a:buSzPct val="100000"/>
        <a:buFont typeface="Times New Roman" panose="02020603050405020304" pitchFamily="18" charset="0"/>
        <a:buChar char="•"/>
        <a:defRPr sz="5332" kern="1200">
          <a:solidFill>
            <a:srgbClr val="000000"/>
          </a:solidFill>
          <a:latin typeface="+mn-lt"/>
          <a:ea typeface="+mn-ea"/>
          <a:cs typeface="+mn-cs"/>
        </a:defRPr>
      </a:lvl1pPr>
      <a:lvl2pPr marL="1238120" indent="-476200" algn="l" defTabSz="748697" rtl="0" eaLnBrk="0" fontAlgn="base" hangingPunct="0">
        <a:lnSpc>
          <a:spcPct val="102000"/>
        </a:lnSpc>
        <a:spcBef>
          <a:spcPct val="0"/>
        </a:spcBef>
        <a:spcAft>
          <a:spcPts val="1897"/>
        </a:spcAft>
        <a:buSzPct val="100000"/>
        <a:buFont typeface="Times New Roman" panose="02020603050405020304" pitchFamily="18" charset="0"/>
        <a:buChar char="–"/>
        <a:defRPr sz="4000" kern="1200">
          <a:solidFill>
            <a:srgbClr val="000000"/>
          </a:solidFill>
          <a:latin typeface="+mn-lt"/>
          <a:ea typeface="+mn-ea"/>
          <a:cs typeface="+mn-cs"/>
        </a:defRPr>
      </a:lvl2pPr>
      <a:lvl3pPr marL="1904803" indent="-380961" algn="l" defTabSz="748697" rtl="0" eaLnBrk="0" fontAlgn="base" hangingPunct="0">
        <a:lnSpc>
          <a:spcPct val="102000"/>
        </a:lnSpc>
        <a:spcBef>
          <a:spcPct val="0"/>
        </a:spcBef>
        <a:spcAft>
          <a:spcPts val="1417"/>
        </a:spcAft>
        <a:buSzPct val="100000"/>
        <a:buFont typeface="Times New Roman" panose="02020603050405020304" pitchFamily="18" charset="0"/>
        <a:buChar char="•"/>
        <a:defRPr sz="3332" kern="1200">
          <a:solidFill>
            <a:srgbClr val="000000"/>
          </a:solidFill>
          <a:latin typeface="+mn-lt"/>
          <a:ea typeface="+mn-ea"/>
          <a:cs typeface="+mn-cs"/>
        </a:defRPr>
      </a:lvl3pPr>
      <a:lvl4pPr marL="2666723" indent="-380961" algn="l" defTabSz="748697" rtl="0" eaLnBrk="0" fontAlgn="base" hangingPunct="0">
        <a:lnSpc>
          <a:spcPct val="102000"/>
        </a:lnSpc>
        <a:spcBef>
          <a:spcPct val="0"/>
        </a:spcBef>
        <a:spcAft>
          <a:spcPts val="958"/>
        </a:spcAft>
        <a:buSzPct val="100000"/>
        <a:buFont typeface="Times New Roman" panose="02020603050405020304" pitchFamily="18" charset="0"/>
        <a:buChar char="–"/>
        <a:defRPr sz="3332" kern="1200">
          <a:solidFill>
            <a:srgbClr val="000000"/>
          </a:solidFill>
          <a:latin typeface="+mn-lt"/>
          <a:ea typeface="+mn-ea"/>
          <a:cs typeface="+mn-cs"/>
        </a:defRPr>
      </a:lvl4pPr>
      <a:lvl5pPr marL="3428642" indent="-380961" algn="l" defTabSz="748697" rtl="0" eaLnBrk="0" fontAlgn="base" hangingPunct="0">
        <a:lnSpc>
          <a:spcPct val="102000"/>
        </a:lnSpc>
        <a:spcBef>
          <a:spcPct val="0"/>
        </a:spcBef>
        <a:spcAft>
          <a:spcPts val="480"/>
        </a:spcAft>
        <a:buSzPct val="100000"/>
        <a:buFont typeface="Times New Roman" panose="02020603050405020304" pitchFamily="18" charset="0"/>
        <a:buChar char="»"/>
        <a:defRPr sz="3332" kern="1200">
          <a:solidFill>
            <a:srgbClr val="000000"/>
          </a:solidFill>
          <a:latin typeface="+mn-lt"/>
          <a:ea typeface="+mn-ea"/>
          <a:cs typeface="+mn-cs"/>
        </a:defRPr>
      </a:lvl5pPr>
      <a:lvl6pPr marL="4190562" indent="-380961" algn="l" defTabSz="1523842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486" indent="-380961" algn="l" defTabSz="1523842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03" indent="-380961" algn="l" defTabSz="1523842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28" indent="-380961" algn="l" defTabSz="1523842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0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2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61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83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03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25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45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64" algn="l" defTabSz="152384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>
            <a:extLst>
              <a:ext uri="{FF2B5EF4-FFF2-40B4-BE49-F238E27FC236}">
                <a16:creationId xmlns:a16="http://schemas.microsoft.com/office/drawing/2014/main" id="{513BA53C-FB2B-4EDE-AB94-9AF7540FF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" y="0"/>
            <a:ext cx="15234920" cy="1524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7487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123" name="object 3">
            <a:extLst>
              <a:ext uri="{FF2B5EF4-FFF2-40B4-BE49-F238E27FC236}">
                <a16:creationId xmlns:a16="http://schemas.microsoft.com/office/drawing/2014/main" id="{3DD2A3C4-4E3C-498E-82BF-0CBB8AE1D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067" y="4800600"/>
            <a:ext cx="12733866" cy="6758673"/>
          </a:xfrm>
          <a:prstGeom prst="rect">
            <a:avLst/>
          </a:prstGeom>
          <a:noFill/>
          <a:ln>
            <a:noFill/>
          </a:ln>
        </p:spPr>
        <p:txBody>
          <a:bodyPr wrap="square" lIns="0" tIns="46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167" marR="0" lvl="0" indent="0" algn="ctr" defTabSz="749222" rtl="0" eaLnBrk="1" fontAlgn="base" latinLnBrk="0" hangingPunct="1">
              <a:lnSpc>
                <a:spcPct val="102000"/>
              </a:lnSpc>
              <a:spcBef>
                <a:spcPts val="9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DIN Pro Light" pitchFamily="34" charset="0"/>
                <a:cs typeface="Segoe UI" panose="020B0502040204020203" pitchFamily="34" charset="0"/>
              </a:rPr>
              <a:t>Особенности приема по Целевой квоте</a:t>
            </a:r>
          </a:p>
          <a:p>
            <a:pPr marL="21167" marR="0" lvl="0" indent="0" algn="ctr" defTabSz="749222" rtl="0" eaLnBrk="1" fontAlgn="base" latinLnBrk="0" hangingPunct="1">
              <a:lnSpc>
                <a:spcPct val="102000"/>
              </a:lnSpc>
              <a:spcBef>
                <a:spcPts val="9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DIN Pro Light" pitchFamily="34" charset="0"/>
                <a:cs typeface="Segoe UI" panose="020B0502040204020203" pitchFamily="34" charset="0"/>
              </a:rPr>
              <a:t>по программам бакалавриат/специалитет на 2024-2025 год</a:t>
            </a:r>
          </a:p>
        </p:txBody>
      </p:sp>
      <p:grpSp>
        <p:nvGrpSpPr>
          <p:cNvPr id="5124" name="Группа 1">
            <a:extLst>
              <a:ext uri="{FF2B5EF4-FFF2-40B4-BE49-F238E27FC236}">
                <a16:creationId xmlns:a16="http://schemas.microsoft.com/office/drawing/2014/main" id="{B372C952-35CB-4687-AD93-9D88AC5D408E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990600"/>
            <a:ext cx="5638800" cy="1828800"/>
            <a:chOff x="1423988" y="1036638"/>
            <a:chExt cx="3314700" cy="1017587"/>
          </a:xfrm>
        </p:grpSpPr>
        <p:sp>
          <p:nvSpPr>
            <p:cNvPr id="5125" name="object 5">
              <a:extLst>
                <a:ext uri="{FF2B5EF4-FFF2-40B4-BE49-F238E27FC236}">
                  <a16:creationId xmlns:a16="http://schemas.microsoft.com/office/drawing/2014/main" id="{598CB6A9-6DF2-4D64-B24E-D410636FA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1036638"/>
              <a:ext cx="2108200" cy="99853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7487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126" name="object 6">
              <a:extLst>
                <a:ext uri="{FF2B5EF4-FFF2-40B4-BE49-F238E27FC236}">
                  <a16:creationId xmlns:a16="http://schemas.microsoft.com/office/drawing/2014/main" id="{F0B197E6-056F-4391-83B4-F5B416BCB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513" y="1831975"/>
              <a:ext cx="612775" cy="222250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213317 h 222885"/>
                <a:gd name="T6" fmla="*/ 317826 w 612775"/>
                <a:gd name="T7" fmla="*/ 213317 h 222885"/>
                <a:gd name="T8" fmla="*/ 369176 w 612775"/>
                <a:gd name="T9" fmla="*/ 209194 h 222885"/>
                <a:gd name="T10" fmla="*/ 417767 w 612775"/>
                <a:gd name="T11" fmla="*/ 197275 h 222885"/>
                <a:gd name="T12" fmla="*/ 462900 w 612775"/>
                <a:gd name="T13" fmla="*/ 178239 h 222885"/>
                <a:gd name="T14" fmla="*/ 503877 w 612775"/>
                <a:gd name="T15" fmla="*/ 152764 h 222885"/>
                <a:gd name="T16" fmla="*/ 540001 w 612775"/>
                <a:gd name="T17" fmla="*/ 121527 h 222885"/>
                <a:gd name="T18" fmla="*/ 570574 w 612775"/>
                <a:gd name="T19" fmla="*/ 85199 h 222885"/>
                <a:gd name="T20" fmla="*/ 594897 w 612775"/>
                <a:gd name="T21" fmla="*/ 44465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4878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127" name="object 7">
              <a:extLst>
                <a:ext uri="{FF2B5EF4-FFF2-40B4-BE49-F238E27FC236}">
                  <a16:creationId xmlns:a16="http://schemas.microsoft.com/office/drawing/2014/main" id="{4422FDD8-7C79-4349-A6D6-D202EF899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3988" y="1052513"/>
              <a:ext cx="1001712" cy="1001712"/>
            </a:xfrm>
            <a:custGeom>
              <a:avLst/>
              <a:gdLst>
                <a:gd name="T0" fmla="*/ 997144 w 1002030"/>
                <a:gd name="T1" fmla="*/ 0 h 1002030"/>
                <a:gd name="T2" fmla="*/ 304681 w 1002030"/>
                <a:gd name="T3" fmla="*/ 0 h 1002030"/>
                <a:gd name="T4" fmla="*/ 255271 w 1002030"/>
                <a:gd name="T5" fmla="*/ 3992 h 1002030"/>
                <a:gd name="T6" fmla="*/ 208394 w 1002030"/>
                <a:gd name="T7" fmla="*/ 15534 h 1002030"/>
                <a:gd name="T8" fmla="*/ 164680 w 1002030"/>
                <a:gd name="T9" fmla="*/ 34011 h 1002030"/>
                <a:gd name="T10" fmla="*/ 124748 w 1002030"/>
                <a:gd name="T11" fmla="*/ 58790 h 1002030"/>
                <a:gd name="T12" fmla="*/ 89256 w 1002030"/>
                <a:gd name="T13" fmla="*/ 89256 h 1002030"/>
                <a:gd name="T14" fmla="*/ 58790 w 1002030"/>
                <a:gd name="T15" fmla="*/ 124749 h 1002030"/>
                <a:gd name="T16" fmla="*/ 34010 w 1002030"/>
                <a:gd name="T17" fmla="*/ 164681 h 1002030"/>
                <a:gd name="T18" fmla="*/ 15534 w 1002030"/>
                <a:gd name="T19" fmla="*/ 208395 h 1002030"/>
                <a:gd name="T20" fmla="*/ 3992 w 1002030"/>
                <a:gd name="T21" fmla="*/ 255272 h 1002030"/>
                <a:gd name="T22" fmla="*/ 0 w 1002030"/>
                <a:gd name="T23" fmla="*/ 304682 h 1002030"/>
                <a:gd name="T24" fmla="*/ 4693 w 1002030"/>
                <a:gd name="T25" fmla="*/ 358679 h 1002030"/>
                <a:gd name="T26" fmla="*/ 18263 w 1002030"/>
                <a:gd name="T27" fmla="*/ 409519 h 1002030"/>
                <a:gd name="T28" fmla="*/ 40021 w 1002030"/>
                <a:gd name="T29" fmla="*/ 456413 h 1002030"/>
                <a:gd name="T30" fmla="*/ 69246 w 1002030"/>
                <a:gd name="T31" fmla="*/ 498575 h 1002030"/>
                <a:gd name="T32" fmla="*/ 40085 w 1002030"/>
                <a:gd name="T33" fmla="*/ 540740 h 1002030"/>
                <a:gd name="T34" fmla="*/ 18320 w 1002030"/>
                <a:gd name="T35" fmla="*/ 587667 h 1002030"/>
                <a:gd name="T36" fmla="*/ 4712 w 1002030"/>
                <a:gd name="T37" fmla="*/ 638523 h 1002030"/>
                <a:gd name="T38" fmla="*/ 0 w 1002030"/>
                <a:gd name="T39" fmla="*/ 692464 h 1002030"/>
                <a:gd name="T40" fmla="*/ 0 w 1002030"/>
                <a:gd name="T41" fmla="*/ 997145 h 1002030"/>
                <a:gd name="T42" fmla="*/ 221587 w 1002030"/>
                <a:gd name="T43" fmla="*/ 997145 h 1002030"/>
                <a:gd name="T44" fmla="*/ 221587 w 1002030"/>
                <a:gd name="T45" fmla="*/ 692464 h 1002030"/>
                <a:gd name="T46" fmla="*/ 228116 w 1002030"/>
                <a:gd name="T47" fmla="*/ 660122 h 1002030"/>
                <a:gd name="T48" fmla="*/ 245932 w 1002030"/>
                <a:gd name="T49" fmla="*/ 633709 h 1002030"/>
                <a:gd name="T50" fmla="*/ 272338 w 1002030"/>
                <a:gd name="T51" fmla="*/ 615899 h 1002030"/>
                <a:gd name="T52" fmla="*/ 304681 w 1002030"/>
                <a:gd name="T53" fmla="*/ 609368 h 1002030"/>
                <a:gd name="T54" fmla="*/ 997144 w 1002030"/>
                <a:gd name="T55" fmla="*/ 609368 h 1002030"/>
                <a:gd name="T56" fmla="*/ 997144 w 1002030"/>
                <a:gd name="T57" fmla="*/ 387783 h 1002030"/>
                <a:gd name="T58" fmla="*/ 304681 w 1002030"/>
                <a:gd name="T59" fmla="*/ 387783 h 1002030"/>
                <a:gd name="T60" fmla="*/ 272338 w 1002030"/>
                <a:gd name="T61" fmla="*/ 381252 h 1002030"/>
                <a:gd name="T62" fmla="*/ 245932 w 1002030"/>
                <a:gd name="T63" fmla="*/ 363438 h 1002030"/>
                <a:gd name="T64" fmla="*/ 228116 w 1002030"/>
                <a:gd name="T65" fmla="*/ 337028 h 1002030"/>
                <a:gd name="T66" fmla="*/ 221587 w 1002030"/>
                <a:gd name="T67" fmla="*/ 304682 h 1002030"/>
                <a:gd name="T68" fmla="*/ 228116 w 1002030"/>
                <a:gd name="T69" fmla="*/ 272339 h 1002030"/>
                <a:gd name="T70" fmla="*/ 245932 w 1002030"/>
                <a:gd name="T71" fmla="*/ 245933 h 1002030"/>
                <a:gd name="T72" fmla="*/ 272338 w 1002030"/>
                <a:gd name="T73" fmla="*/ 228117 h 1002030"/>
                <a:gd name="T74" fmla="*/ 304681 w 1002030"/>
                <a:gd name="T75" fmla="*/ 221588 h 1002030"/>
                <a:gd name="T76" fmla="*/ 997144 w 1002030"/>
                <a:gd name="T77" fmla="*/ 221588 h 1002030"/>
                <a:gd name="T78" fmla="*/ 997144 w 1002030"/>
                <a:gd name="T79" fmla="*/ 0 h 10020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2030" h="100203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74878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902" y="733388"/>
            <a:ext cx="12399651" cy="163501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606800"/>
            <a:ext cx="15163800" cy="10782300"/>
            <a:chOff x="0" y="3606800"/>
            <a:chExt cx="15163800" cy="107823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21608"/>
              <a:ext cx="6268694" cy="96237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2100" y="3746500"/>
              <a:ext cx="11061700" cy="10642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73500" y="3606800"/>
              <a:ext cx="10782300" cy="10172700"/>
            </a:xfrm>
            <a:custGeom>
              <a:avLst/>
              <a:gdLst/>
              <a:ahLst/>
              <a:cxnLst/>
              <a:rect l="l" t="t" r="r" b="b"/>
              <a:pathLst>
                <a:path w="10782300" h="10172700">
                  <a:moveTo>
                    <a:pt x="10782300" y="0"/>
                  </a:moveTo>
                  <a:lnTo>
                    <a:pt x="0" y="0"/>
                  </a:lnTo>
                  <a:lnTo>
                    <a:pt x="0" y="10172700"/>
                  </a:lnTo>
                  <a:lnTo>
                    <a:pt x="10782300" y="10172700"/>
                  </a:lnTo>
                  <a:lnTo>
                    <a:pt x="107823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73500" y="3606799"/>
              <a:ext cx="10782300" cy="10172700"/>
            </a:xfrm>
            <a:custGeom>
              <a:avLst/>
              <a:gdLst/>
              <a:ahLst/>
              <a:cxnLst/>
              <a:rect l="l" t="t" r="r" b="b"/>
              <a:pathLst>
                <a:path w="10782300" h="10172700">
                  <a:moveTo>
                    <a:pt x="10782300" y="0"/>
                  </a:moveTo>
                  <a:lnTo>
                    <a:pt x="10756900" y="0"/>
                  </a:lnTo>
                  <a:lnTo>
                    <a:pt x="10756900" y="25400"/>
                  </a:lnTo>
                  <a:lnTo>
                    <a:pt x="10756900" y="10147300"/>
                  </a:lnTo>
                  <a:lnTo>
                    <a:pt x="25400" y="10147300"/>
                  </a:lnTo>
                  <a:lnTo>
                    <a:pt x="25400" y="25400"/>
                  </a:lnTo>
                  <a:lnTo>
                    <a:pt x="10756900" y="25400"/>
                  </a:lnTo>
                  <a:lnTo>
                    <a:pt x="107569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0172700"/>
                  </a:lnTo>
                  <a:lnTo>
                    <a:pt x="25400" y="10172700"/>
                  </a:lnTo>
                  <a:lnTo>
                    <a:pt x="10756900" y="10172700"/>
                  </a:lnTo>
                  <a:lnTo>
                    <a:pt x="10782300" y="10172700"/>
                  </a:lnTo>
                  <a:lnTo>
                    <a:pt x="107823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0200" y="4059381"/>
              <a:ext cx="9932811" cy="91530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" y="5791200"/>
            <a:ext cx="14020800" cy="31623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100" y="9804400"/>
            <a:ext cx="14020800" cy="2794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06446" y="589954"/>
            <a:ext cx="9916107" cy="240327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25500" y="5638800"/>
            <a:ext cx="13525500" cy="2806700"/>
            <a:chOff x="825500" y="5638800"/>
            <a:chExt cx="13525500" cy="2806700"/>
          </a:xfrm>
        </p:grpSpPr>
        <p:sp>
          <p:nvSpPr>
            <p:cNvPr id="6" name="object 6"/>
            <p:cNvSpPr/>
            <p:nvPr/>
          </p:nvSpPr>
          <p:spPr>
            <a:xfrm>
              <a:off x="825500" y="5638800"/>
              <a:ext cx="13525500" cy="2806700"/>
            </a:xfrm>
            <a:custGeom>
              <a:avLst/>
              <a:gdLst/>
              <a:ahLst/>
              <a:cxnLst/>
              <a:rect l="l" t="t" r="r" b="b"/>
              <a:pathLst>
                <a:path w="13525500" h="2806700">
                  <a:moveTo>
                    <a:pt x="13525500" y="2806700"/>
                  </a:moveTo>
                  <a:lnTo>
                    <a:pt x="0" y="2806700"/>
                  </a:lnTo>
                  <a:lnTo>
                    <a:pt x="0" y="0"/>
                  </a:lnTo>
                  <a:lnTo>
                    <a:pt x="13525500" y="0"/>
                  </a:lnTo>
                  <a:lnTo>
                    <a:pt x="13525500" y="28067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5500" y="5638799"/>
              <a:ext cx="13525500" cy="2806700"/>
            </a:xfrm>
            <a:custGeom>
              <a:avLst/>
              <a:gdLst/>
              <a:ahLst/>
              <a:cxnLst/>
              <a:rect l="l" t="t" r="r" b="b"/>
              <a:pathLst>
                <a:path w="13525500" h="2806700">
                  <a:moveTo>
                    <a:pt x="13525500" y="0"/>
                  </a:moveTo>
                  <a:lnTo>
                    <a:pt x="13500100" y="0"/>
                  </a:lnTo>
                  <a:lnTo>
                    <a:pt x="13500100" y="25400"/>
                  </a:lnTo>
                  <a:lnTo>
                    <a:pt x="13500100" y="2781300"/>
                  </a:lnTo>
                  <a:lnTo>
                    <a:pt x="25400" y="2781300"/>
                  </a:lnTo>
                  <a:lnTo>
                    <a:pt x="25400" y="25400"/>
                  </a:lnTo>
                  <a:lnTo>
                    <a:pt x="13500100" y="25400"/>
                  </a:lnTo>
                  <a:lnTo>
                    <a:pt x="135001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2806700"/>
                  </a:lnTo>
                  <a:lnTo>
                    <a:pt x="25400" y="2806700"/>
                  </a:lnTo>
                  <a:lnTo>
                    <a:pt x="13500100" y="2806700"/>
                  </a:lnTo>
                  <a:lnTo>
                    <a:pt x="13525500" y="2806700"/>
                  </a:lnTo>
                  <a:lnTo>
                    <a:pt x="135255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7720" y="6019800"/>
              <a:ext cx="13001811" cy="221773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25500" y="9753600"/>
            <a:ext cx="13525500" cy="2273300"/>
            <a:chOff x="825500" y="9753600"/>
            <a:chExt cx="13525500" cy="2273300"/>
          </a:xfrm>
        </p:grpSpPr>
        <p:sp>
          <p:nvSpPr>
            <p:cNvPr id="10" name="object 10"/>
            <p:cNvSpPr/>
            <p:nvPr/>
          </p:nvSpPr>
          <p:spPr>
            <a:xfrm>
              <a:off x="825500" y="9753600"/>
              <a:ext cx="13525500" cy="2273300"/>
            </a:xfrm>
            <a:custGeom>
              <a:avLst/>
              <a:gdLst/>
              <a:ahLst/>
              <a:cxnLst/>
              <a:rect l="l" t="t" r="r" b="b"/>
              <a:pathLst>
                <a:path w="13525500" h="2273300">
                  <a:moveTo>
                    <a:pt x="13525500" y="2273300"/>
                  </a:moveTo>
                  <a:lnTo>
                    <a:pt x="0" y="2273300"/>
                  </a:lnTo>
                  <a:lnTo>
                    <a:pt x="0" y="0"/>
                  </a:lnTo>
                  <a:lnTo>
                    <a:pt x="13525500" y="0"/>
                  </a:lnTo>
                  <a:lnTo>
                    <a:pt x="13525500" y="22733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5500" y="9753599"/>
              <a:ext cx="13525500" cy="2273300"/>
            </a:xfrm>
            <a:custGeom>
              <a:avLst/>
              <a:gdLst/>
              <a:ahLst/>
              <a:cxnLst/>
              <a:rect l="l" t="t" r="r" b="b"/>
              <a:pathLst>
                <a:path w="13525500" h="2273300">
                  <a:moveTo>
                    <a:pt x="13525500" y="0"/>
                  </a:moveTo>
                  <a:lnTo>
                    <a:pt x="13500100" y="0"/>
                  </a:lnTo>
                  <a:lnTo>
                    <a:pt x="13500100" y="25400"/>
                  </a:lnTo>
                  <a:lnTo>
                    <a:pt x="13500100" y="2247900"/>
                  </a:lnTo>
                  <a:lnTo>
                    <a:pt x="25400" y="2247900"/>
                  </a:lnTo>
                  <a:lnTo>
                    <a:pt x="25400" y="25400"/>
                  </a:lnTo>
                  <a:lnTo>
                    <a:pt x="13500100" y="25400"/>
                  </a:lnTo>
                  <a:lnTo>
                    <a:pt x="135001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2273300"/>
                  </a:lnTo>
                  <a:lnTo>
                    <a:pt x="25400" y="2273300"/>
                  </a:lnTo>
                  <a:lnTo>
                    <a:pt x="13500100" y="2273300"/>
                  </a:lnTo>
                  <a:lnTo>
                    <a:pt x="13525500" y="2273300"/>
                  </a:lnTo>
                  <a:lnTo>
                    <a:pt x="135255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5835" y="10158809"/>
              <a:ext cx="10108592" cy="1380728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1435" y="3870956"/>
            <a:ext cx="12586287" cy="9570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4940300"/>
            <a:ext cx="13982700" cy="8077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6115" y="925223"/>
            <a:ext cx="12776826" cy="25707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50900" y="4749800"/>
            <a:ext cx="13525500" cy="7658100"/>
            <a:chOff x="850900" y="4749800"/>
            <a:chExt cx="13525500" cy="7658100"/>
          </a:xfrm>
        </p:grpSpPr>
        <p:sp>
          <p:nvSpPr>
            <p:cNvPr id="5" name="object 5"/>
            <p:cNvSpPr/>
            <p:nvPr/>
          </p:nvSpPr>
          <p:spPr>
            <a:xfrm>
              <a:off x="850900" y="4749800"/>
              <a:ext cx="13525500" cy="7658100"/>
            </a:xfrm>
            <a:custGeom>
              <a:avLst/>
              <a:gdLst/>
              <a:ahLst/>
              <a:cxnLst/>
              <a:rect l="l" t="t" r="r" b="b"/>
              <a:pathLst>
                <a:path w="13525500" h="7658100">
                  <a:moveTo>
                    <a:pt x="13525500" y="7658100"/>
                  </a:moveTo>
                  <a:lnTo>
                    <a:pt x="0" y="7658100"/>
                  </a:lnTo>
                  <a:lnTo>
                    <a:pt x="0" y="0"/>
                  </a:lnTo>
                  <a:lnTo>
                    <a:pt x="13525500" y="0"/>
                  </a:lnTo>
                  <a:lnTo>
                    <a:pt x="13525500" y="76581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0900" y="4749799"/>
              <a:ext cx="13525500" cy="7658100"/>
            </a:xfrm>
            <a:custGeom>
              <a:avLst/>
              <a:gdLst/>
              <a:ahLst/>
              <a:cxnLst/>
              <a:rect l="l" t="t" r="r" b="b"/>
              <a:pathLst>
                <a:path w="13525500" h="7658100">
                  <a:moveTo>
                    <a:pt x="13525500" y="0"/>
                  </a:moveTo>
                  <a:lnTo>
                    <a:pt x="13500100" y="0"/>
                  </a:lnTo>
                  <a:lnTo>
                    <a:pt x="13500100" y="25400"/>
                  </a:lnTo>
                  <a:lnTo>
                    <a:pt x="13500100" y="7632700"/>
                  </a:lnTo>
                  <a:lnTo>
                    <a:pt x="25400" y="7632700"/>
                  </a:lnTo>
                  <a:lnTo>
                    <a:pt x="25400" y="25400"/>
                  </a:lnTo>
                  <a:lnTo>
                    <a:pt x="13500100" y="25400"/>
                  </a:lnTo>
                  <a:lnTo>
                    <a:pt x="135001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7658100"/>
                  </a:lnTo>
                  <a:lnTo>
                    <a:pt x="25400" y="7658100"/>
                  </a:lnTo>
                  <a:lnTo>
                    <a:pt x="13500100" y="7658100"/>
                  </a:lnTo>
                  <a:lnTo>
                    <a:pt x="13525500" y="7658100"/>
                  </a:lnTo>
                  <a:lnTo>
                    <a:pt x="135255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0871" y="5292725"/>
              <a:ext cx="8490086" cy="15176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2934" y="7502525"/>
              <a:ext cx="12361850" cy="14987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8887" y="9970740"/>
              <a:ext cx="13028938" cy="6741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800" y="4368800"/>
            <a:ext cx="14020800" cy="8712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6416" y="1012536"/>
            <a:ext cx="10857992" cy="17725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27100" y="4178300"/>
            <a:ext cx="13525500" cy="8191500"/>
            <a:chOff x="927100" y="4178300"/>
            <a:chExt cx="13525500" cy="8191500"/>
          </a:xfrm>
        </p:grpSpPr>
        <p:sp>
          <p:nvSpPr>
            <p:cNvPr id="5" name="object 5"/>
            <p:cNvSpPr/>
            <p:nvPr/>
          </p:nvSpPr>
          <p:spPr>
            <a:xfrm>
              <a:off x="927100" y="4178300"/>
              <a:ext cx="13525500" cy="8191500"/>
            </a:xfrm>
            <a:custGeom>
              <a:avLst/>
              <a:gdLst/>
              <a:ahLst/>
              <a:cxnLst/>
              <a:rect l="l" t="t" r="r" b="b"/>
              <a:pathLst>
                <a:path w="13525500" h="8191500">
                  <a:moveTo>
                    <a:pt x="13525500" y="8191500"/>
                  </a:moveTo>
                  <a:lnTo>
                    <a:pt x="0" y="8191500"/>
                  </a:lnTo>
                  <a:lnTo>
                    <a:pt x="0" y="0"/>
                  </a:lnTo>
                  <a:lnTo>
                    <a:pt x="13525500" y="0"/>
                  </a:lnTo>
                  <a:lnTo>
                    <a:pt x="13525500" y="81915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7100" y="4178299"/>
              <a:ext cx="13525500" cy="8191500"/>
            </a:xfrm>
            <a:custGeom>
              <a:avLst/>
              <a:gdLst/>
              <a:ahLst/>
              <a:cxnLst/>
              <a:rect l="l" t="t" r="r" b="b"/>
              <a:pathLst>
                <a:path w="13525500" h="8191500">
                  <a:moveTo>
                    <a:pt x="13525500" y="0"/>
                  </a:moveTo>
                  <a:lnTo>
                    <a:pt x="13500100" y="0"/>
                  </a:lnTo>
                  <a:lnTo>
                    <a:pt x="13500100" y="25400"/>
                  </a:lnTo>
                  <a:lnTo>
                    <a:pt x="13500100" y="8166100"/>
                  </a:lnTo>
                  <a:lnTo>
                    <a:pt x="25400" y="8166100"/>
                  </a:lnTo>
                  <a:lnTo>
                    <a:pt x="25400" y="25400"/>
                  </a:lnTo>
                  <a:lnTo>
                    <a:pt x="13500100" y="25400"/>
                  </a:lnTo>
                  <a:lnTo>
                    <a:pt x="135001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8191500"/>
                  </a:lnTo>
                  <a:lnTo>
                    <a:pt x="25400" y="8191500"/>
                  </a:lnTo>
                  <a:lnTo>
                    <a:pt x="13500100" y="8191500"/>
                  </a:lnTo>
                  <a:lnTo>
                    <a:pt x="13525500" y="8191500"/>
                  </a:lnTo>
                  <a:lnTo>
                    <a:pt x="135255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6537" y="4754418"/>
              <a:ext cx="12577193" cy="62726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240000" cy="15240000"/>
            <a:chOff x="0" y="0"/>
            <a:chExt cx="15240000" cy="15240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240000" cy="15240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02" y="898488"/>
              <a:ext cx="14690278" cy="6999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15500" y="3060700"/>
              <a:ext cx="5270500" cy="1828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000" y="3060700"/>
              <a:ext cx="4902200" cy="18288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7700" y="2908300"/>
              <a:ext cx="4648200" cy="1574800"/>
            </a:xfrm>
            <a:custGeom>
              <a:avLst/>
              <a:gdLst/>
              <a:ahLst/>
              <a:cxnLst/>
              <a:rect l="l" t="t" r="r" b="b"/>
              <a:pathLst>
                <a:path w="4648200" h="1574800">
                  <a:moveTo>
                    <a:pt x="4648200" y="0"/>
                  </a:moveTo>
                  <a:lnTo>
                    <a:pt x="0" y="0"/>
                  </a:lnTo>
                  <a:lnTo>
                    <a:pt x="0" y="1574800"/>
                  </a:lnTo>
                  <a:lnTo>
                    <a:pt x="4648200" y="1574800"/>
                  </a:lnTo>
                  <a:lnTo>
                    <a:pt x="46482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7700" y="2908299"/>
              <a:ext cx="4648200" cy="1574800"/>
            </a:xfrm>
            <a:custGeom>
              <a:avLst/>
              <a:gdLst/>
              <a:ahLst/>
              <a:cxnLst/>
              <a:rect l="l" t="t" r="r" b="b"/>
              <a:pathLst>
                <a:path w="4648200" h="1574800">
                  <a:moveTo>
                    <a:pt x="4648200" y="0"/>
                  </a:moveTo>
                  <a:lnTo>
                    <a:pt x="4622800" y="0"/>
                  </a:lnTo>
                  <a:lnTo>
                    <a:pt x="4622800" y="25400"/>
                  </a:lnTo>
                  <a:lnTo>
                    <a:pt x="4622800" y="1549400"/>
                  </a:lnTo>
                  <a:lnTo>
                    <a:pt x="25400" y="1549400"/>
                  </a:lnTo>
                  <a:lnTo>
                    <a:pt x="25400" y="25400"/>
                  </a:lnTo>
                  <a:lnTo>
                    <a:pt x="4622800" y="25400"/>
                  </a:lnTo>
                  <a:lnTo>
                    <a:pt x="46228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574800"/>
                  </a:lnTo>
                  <a:lnTo>
                    <a:pt x="25400" y="1574800"/>
                  </a:lnTo>
                  <a:lnTo>
                    <a:pt x="4622800" y="1574800"/>
                  </a:lnTo>
                  <a:lnTo>
                    <a:pt x="4648200" y="1574800"/>
                  </a:lnTo>
                  <a:lnTo>
                    <a:pt x="46482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203" y="3315728"/>
              <a:ext cx="3713650" cy="6185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9300" y="2908300"/>
              <a:ext cx="5118100" cy="1676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690100" y="2908300"/>
              <a:ext cx="5016500" cy="1574800"/>
            </a:xfrm>
            <a:custGeom>
              <a:avLst/>
              <a:gdLst/>
              <a:ahLst/>
              <a:cxnLst/>
              <a:rect l="l" t="t" r="r" b="b"/>
              <a:pathLst>
                <a:path w="5016500" h="1574800">
                  <a:moveTo>
                    <a:pt x="5016500" y="0"/>
                  </a:moveTo>
                  <a:lnTo>
                    <a:pt x="0" y="0"/>
                  </a:lnTo>
                  <a:lnTo>
                    <a:pt x="0" y="1574800"/>
                  </a:lnTo>
                  <a:lnTo>
                    <a:pt x="5016500" y="1574800"/>
                  </a:lnTo>
                  <a:lnTo>
                    <a:pt x="50165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90100" y="2908299"/>
              <a:ext cx="5016500" cy="1574800"/>
            </a:xfrm>
            <a:custGeom>
              <a:avLst/>
              <a:gdLst/>
              <a:ahLst/>
              <a:cxnLst/>
              <a:rect l="l" t="t" r="r" b="b"/>
              <a:pathLst>
                <a:path w="5016500" h="1574800">
                  <a:moveTo>
                    <a:pt x="5016500" y="0"/>
                  </a:moveTo>
                  <a:lnTo>
                    <a:pt x="4991100" y="0"/>
                  </a:lnTo>
                  <a:lnTo>
                    <a:pt x="4991100" y="25400"/>
                  </a:lnTo>
                  <a:lnTo>
                    <a:pt x="4991100" y="1549400"/>
                  </a:lnTo>
                  <a:lnTo>
                    <a:pt x="25400" y="1549400"/>
                  </a:lnTo>
                  <a:lnTo>
                    <a:pt x="25400" y="25400"/>
                  </a:lnTo>
                  <a:lnTo>
                    <a:pt x="4991100" y="25400"/>
                  </a:lnTo>
                  <a:lnTo>
                    <a:pt x="49911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574800"/>
                  </a:lnTo>
                  <a:lnTo>
                    <a:pt x="25400" y="1574800"/>
                  </a:lnTo>
                  <a:lnTo>
                    <a:pt x="4991100" y="1574800"/>
                  </a:lnTo>
                  <a:lnTo>
                    <a:pt x="5016500" y="1574800"/>
                  </a:lnTo>
                  <a:lnTo>
                    <a:pt x="50165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03538" y="3306347"/>
              <a:ext cx="4789170" cy="787400"/>
            </a:xfrm>
            <a:custGeom>
              <a:avLst/>
              <a:gdLst/>
              <a:ahLst/>
              <a:cxnLst/>
              <a:rect l="l" t="t" r="r" b="b"/>
              <a:pathLst>
                <a:path w="4789169" h="787400">
                  <a:moveTo>
                    <a:pt x="320702" y="17588"/>
                  </a:moveTo>
                  <a:lnTo>
                    <a:pt x="216048" y="17588"/>
                  </a:lnTo>
                  <a:lnTo>
                    <a:pt x="0" y="617952"/>
                  </a:lnTo>
                  <a:lnTo>
                    <a:pt x="96152" y="617952"/>
                  </a:lnTo>
                  <a:lnTo>
                    <a:pt x="151136" y="459067"/>
                  </a:lnTo>
                  <a:lnTo>
                    <a:pt x="112275" y="459067"/>
                  </a:lnTo>
                  <a:lnTo>
                    <a:pt x="112275" y="382849"/>
                  </a:lnTo>
                  <a:lnTo>
                    <a:pt x="177512" y="382849"/>
                  </a:lnTo>
                  <a:lnTo>
                    <a:pt x="266176" y="126639"/>
                  </a:lnTo>
                  <a:lnTo>
                    <a:pt x="359945" y="126639"/>
                  </a:lnTo>
                  <a:lnTo>
                    <a:pt x="320702" y="17588"/>
                  </a:lnTo>
                  <a:close/>
                </a:path>
                <a:path w="4789169" h="787400">
                  <a:moveTo>
                    <a:pt x="359945" y="126639"/>
                  </a:moveTo>
                  <a:lnTo>
                    <a:pt x="270867" y="126639"/>
                  </a:lnTo>
                  <a:lnTo>
                    <a:pt x="440598" y="617952"/>
                  </a:lnTo>
                  <a:lnTo>
                    <a:pt x="536750" y="617952"/>
                  </a:lnTo>
                  <a:lnTo>
                    <a:pt x="479573" y="459067"/>
                  </a:lnTo>
                  <a:lnTo>
                    <a:pt x="424182" y="459067"/>
                  </a:lnTo>
                  <a:lnTo>
                    <a:pt x="424182" y="382849"/>
                  </a:lnTo>
                  <a:lnTo>
                    <a:pt x="452145" y="382849"/>
                  </a:lnTo>
                  <a:lnTo>
                    <a:pt x="359945" y="126639"/>
                  </a:lnTo>
                  <a:close/>
                </a:path>
                <a:path w="4789169" h="787400">
                  <a:moveTo>
                    <a:pt x="177512" y="382849"/>
                  </a:moveTo>
                  <a:lnTo>
                    <a:pt x="112275" y="382849"/>
                  </a:lnTo>
                  <a:lnTo>
                    <a:pt x="112275" y="459067"/>
                  </a:lnTo>
                  <a:lnTo>
                    <a:pt x="151136" y="459067"/>
                  </a:lnTo>
                  <a:lnTo>
                    <a:pt x="177512" y="382849"/>
                  </a:lnTo>
                  <a:close/>
                </a:path>
                <a:path w="4789169" h="787400">
                  <a:moveTo>
                    <a:pt x="359378" y="382849"/>
                  </a:moveTo>
                  <a:lnTo>
                    <a:pt x="177512" y="382849"/>
                  </a:lnTo>
                  <a:lnTo>
                    <a:pt x="151136" y="459067"/>
                  </a:lnTo>
                  <a:lnTo>
                    <a:pt x="385709" y="459067"/>
                  </a:lnTo>
                  <a:lnTo>
                    <a:pt x="359378" y="382849"/>
                  </a:lnTo>
                  <a:close/>
                </a:path>
                <a:path w="4789169" h="787400">
                  <a:moveTo>
                    <a:pt x="452145" y="382849"/>
                  </a:moveTo>
                  <a:lnTo>
                    <a:pt x="424182" y="382849"/>
                  </a:lnTo>
                  <a:lnTo>
                    <a:pt x="424182" y="459067"/>
                  </a:lnTo>
                  <a:lnTo>
                    <a:pt x="479573" y="459067"/>
                  </a:lnTo>
                  <a:lnTo>
                    <a:pt x="452145" y="382849"/>
                  </a:lnTo>
                  <a:close/>
                </a:path>
                <a:path w="4789169" h="787400">
                  <a:moveTo>
                    <a:pt x="850197" y="17075"/>
                  </a:moveTo>
                  <a:lnTo>
                    <a:pt x="765221" y="23360"/>
                  </a:lnTo>
                  <a:lnTo>
                    <a:pt x="720626" y="38622"/>
                  </a:lnTo>
                  <a:lnTo>
                    <a:pt x="682847" y="63374"/>
                  </a:lnTo>
                  <a:lnTo>
                    <a:pt x="651884" y="97617"/>
                  </a:lnTo>
                  <a:lnTo>
                    <a:pt x="632043" y="131868"/>
                  </a:lnTo>
                  <a:lnTo>
                    <a:pt x="616612" y="172241"/>
                  </a:lnTo>
                  <a:lnTo>
                    <a:pt x="605590" y="218734"/>
                  </a:lnTo>
                  <a:lnTo>
                    <a:pt x="598977" y="271347"/>
                  </a:lnTo>
                  <a:lnTo>
                    <a:pt x="596868" y="327517"/>
                  </a:lnTo>
                  <a:lnTo>
                    <a:pt x="596772" y="374641"/>
                  </a:lnTo>
                  <a:lnTo>
                    <a:pt x="598366" y="414325"/>
                  </a:lnTo>
                  <a:lnTo>
                    <a:pt x="611118" y="483801"/>
                  </a:lnTo>
                  <a:lnTo>
                    <a:pt x="636475" y="540012"/>
                  </a:lnTo>
                  <a:lnTo>
                    <a:pt x="672679" y="582518"/>
                  </a:lnTo>
                  <a:lnTo>
                    <a:pt x="719142" y="611045"/>
                  </a:lnTo>
                  <a:lnTo>
                    <a:pt x="774107" y="625262"/>
                  </a:lnTo>
                  <a:lnTo>
                    <a:pt x="804613" y="627039"/>
                  </a:lnTo>
                  <a:lnTo>
                    <a:pt x="835082" y="625317"/>
                  </a:lnTo>
                  <a:lnTo>
                    <a:pt x="889754" y="611539"/>
                  </a:lnTo>
                  <a:lnTo>
                    <a:pt x="935942" y="584112"/>
                  </a:lnTo>
                  <a:lnTo>
                    <a:pt x="965070" y="553460"/>
                  </a:lnTo>
                  <a:lnTo>
                    <a:pt x="804906" y="553460"/>
                  </a:lnTo>
                  <a:lnTo>
                    <a:pt x="778523" y="550876"/>
                  </a:lnTo>
                  <a:lnTo>
                    <a:pt x="734551" y="530210"/>
                  </a:lnTo>
                  <a:lnTo>
                    <a:pt x="702983" y="489682"/>
                  </a:lnTo>
                  <a:lnTo>
                    <a:pt x="687006" y="434131"/>
                  </a:lnTo>
                  <a:lnTo>
                    <a:pt x="685009" y="401024"/>
                  </a:lnTo>
                  <a:lnTo>
                    <a:pt x="685779" y="384369"/>
                  </a:lnTo>
                  <a:lnTo>
                    <a:pt x="693804" y="340342"/>
                  </a:lnTo>
                  <a:lnTo>
                    <a:pt x="710348" y="304945"/>
                  </a:lnTo>
                  <a:lnTo>
                    <a:pt x="744316" y="272607"/>
                  </a:lnTo>
                  <a:lnTo>
                    <a:pt x="753028" y="268228"/>
                  </a:lnTo>
                  <a:lnTo>
                    <a:pt x="668593" y="268228"/>
                  </a:lnTo>
                  <a:lnTo>
                    <a:pt x="676508" y="215902"/>
                  </a:lnTo>
                  <a:lnTo>
                    <a:pt x="690286" y="173249"/>
                  </a:lnTo>
                  <a:lnTo>
                    <a:pt x="710879" y="139830"/>
                  </a:lnTo>
                  <a:lnTo>
                    <a:pt x="755419" y="107108"/>
                  </a:lnTo>
                  <a:lnTo>
                    <a:pt x="795434" y="96555"/>
                  </a:lnTo>
                  <a:lnTo>
                    <a:pt x="895195" y="91461"/>
                  </a:lnTo>
                  <a:lnTo>
                    <a:pt x="911410" y="90087"/>
                  </a:lnTo>
                  <a:lnTo>
                    <a:pt x="954117" y="81787"/>
                  </a:lnTo>
                  <a:lnTo>
                    <a:pt x="989680" y="63979"/>
                  </a:lnTo>
                  <a:lnTo>
                    <a:pt x="1000141" y="55404"/>
                  </a:lnTo>
                  <a:lnTo>
                    <a:pt x="975139" y="17295"/>
                  </a:lnTo>
                  <a:lnTo>
                    <a:pt x="879951" y="17295"/>
                  </a:lnTo>
                  <a:lnTo>
                    <a:pt x="865551" y="17094"/>
                  </a:lnTo>
                  <a:lnTo>
                    <a:pt x="850197" y="17075"/>
                  </a:lnTo>
                  <a:close/>
                </a:path>
                <a:path w="4789169" h="787400">
                  <a:moveTo>
                    <a:pt x="972102" y="257675"/>
                  </a:moveTo>
                  <a:lnTo>
                    <a:pt x="804027" y="257675"/>
                  </a:lnTo>
                  <a:lnTo>
                    <a:pt x="821982" y="258738"/>
                  </a:lnTo>
                  <a:lnTo>
                    <a:pt x="838618" y="261926"/>
                  </a:lnTo>
                  <a:lnTo>
                    <a:pt x="880501" y="283985"/>
                  </a:lnTo>
                  <a:lnTo>
                    <a:pt x="908973" y="323340"/>
                  </a:lnTo>
                  <a:lnTo>
                    <a:pt x="922439" y="379019"/>
                  </a:lnTo>
                  <a:lnTo>
                    <a:pt x="923337" y="401024"/>
                  </a:lnTo>
                  <a:lnTo>
                    <a:pt x="922439" y="423559"/>
                  </a:lnTo>
                  <a:lnTo>
                    <a:pt x="915257" y="464013"/>
                  </a:lnTo>
                  <a:lnTo>
                    <a:pt x="891531" y="512346"/>
                  </a:lnTo>
                  <a:lnTo>
                    <a:pt x="854100" y="543071"/>
                  </a:lnTo>
                  <a:lnTo>
                    <a:pt x="804906" y="553460"/>
                  </a:lnTo>
                  <a:lnTo>
                    <a:pt x="965070" y="553460"/>
                  </a:lnTo>
                  <a:lnTo>
                    <a:pt x="986070" y="520627"/>
                  </a:lnTo>
                  <a:lnTo>
                    <a:pt x="1005418" y="464856"/>
                  </a:lnTo>
                  <a:lnTo>
                    <a:pt x="1011867" y="399558"/>
                  </a:lnTo>
                  <a:lnTo>
                    <a:pt x="1010328" y="366304"/>
                  </a:lnTo>
                  <a:lnTo>
                    <a:pt x="1005711" y="335725"/>
                  </a:lnTo>
                  <a:lnTo>
                    <a:pt x="998016" y="307821"/>
                  </a:lnTo>
                  <a:lnTo>
                    <a:pt x="987243" y="282593"/>
                  </a:lnTo>
                  <a:lnTo>
                    <a:pt x="973942" y="260002"/>
                  </a:lnTo>
                  <a:lnTo>
                    <a:pt x="972102" y="257675"/>
                  </a:lnTo>
                  <a:close/>
                </a:path>
                <a:path w="4789169" h="787400">
                  <a:moveTo>
                    <a:pt x="823374" y="184682"/>
                  </a:moveTo>
                  <a:lnTo>
                    <a:pt x="776837" y="189885"/>
                  </a:lnTo>
                  <a:lnTo>
                    <a:pt x="735137" y="205495"/>
                  </a:lnTo>
                  <a:lnTo>
                    <a:pt x="700399" y="231585"/>
                  </a:lnTo>
                  <a:lnTo>
                    <a:pt x="674163" y="268228"/>
                  </a:lnTo>
                  <a:lnTo>
                    <a:pt x="753028" y="268228"/>
                  </a:lnTo>
                  <a:lnTo>
                    <a:pt x="754778" y="267349"/>
                  </a:lnTo>
                  <a:lnTo>
                    <a:pt x="765991" y="263117"/>
                  </a:lnTo>
                  <a:lnTo>
                    <a:pt x="777936" y="260094"/>
                  </a:lnTo>
                  <a:lnTo>
                    <a:pt x="790615" y="258280"/>
                  </a:lnTo>
                  <a:lnTo>
                    <a:pt x="804027" y="257675"/>
                  </a:lnTo>
                  <a:lnTo>
                    <a:pt x="972102" y="257675"/>
                  </a:lnTo>
                  <a:lnTo>
                    <a:pt x="958368" y="240306"/>
                  </a:lnTo>
                  <a:lnTo>
                    <a:pt x="920406" y="209599"/>
                  </a:lnTo>
                  <a:lnTo>
                    <a:pt x="874895" y="190911"/>
                  </a:lnTo>
                  <a:lnTo>
                    <a:pt x="849886" y="186239"/>
                  </a:lnTo>
                  <a:lnTo>
                    <a:pt x="823374" y="184682"/>
                  </a:lnTo>
                  <a:close/>
                </a:path>
                <a:path w="4789169" h="787400">
                  <a:moveTo>
                    <a:pt x="963791" y="0"/>
                  </a:moveTo>
                  <a:lnTo>
                    <a:pt x="928614" y="14657"/>
                  </a:lnTo>
                  <a:lnTo>
                    <a:pt x="879951" y="17295"/>
                  </a:lnTo>
                  <a:lnTo>
                    <a:pt x="975139" y="17295"/>
                  </a:lnTo>
                  <a:lnTo>
                    <a:pt x="963791" y="0"/>
                  </a:lnTo>
                  <a:close/>
                </a:path>
                <a:path w="4789169" h="787400">
                  <a:moveTo>
                    <a:pt x="1195670" y="167679"/>
                  </a:moveTo>
                  <a:lnTo>
                    <a:pt x="1109778" y="167679"/>
                  </a:lnTo>
                  <a:lnTo>
                    <a:pt x="1109778" y="617952"/>
                  </a:lnTo>
                  <a:lnTo>
                    <a:pt x="1205051" y="617952"/>
                  </a:lnTo>
                  <a:lnTo>
                    <a:pt x="1279099" y="495124"/>
                  </a:lnTo>
                  <a:lnTo>
                    <a:pt x="1195670" y="495124"/>
                  </a:lnTo>
                  <a:lnTo>
                    <a:pt x="1195670" y="167679"/>
                  </a:lnTo>
                  <a:close/>
                </a:path>
                <a:path w="4789169" h="787400">
                  <a:moveTo>
                    <a:pt x="1488523" y="290214"/>
                  </a:moveTo>
                  <a:lnTo>
                    <a:pt x="1402631" y="290214"/>
                  </a:lnTo>
                  <a:lnTo>
                    <a:pt x="1402631" y="617952"/>
                  </a:lnTo>
                  <a:lnTo>
                    <a:pt x="1488523" y="617952"/>
                  </a:lnTo>
                  <a:lnTo>
                    <a:pt x="1488523" y="290214"/>
                  </a:lnTo>
                  <a:close/>
                </a:path>
                <a:path w="4789169" h="787400">
                  <a:moveTo>
                    <a:pt x="1488523" y="167679"/>
                  </a:moveTo>
                  <a:lnTo>
                    <a:pt x="1394130" y="167679"/>
                  </a:lnTo>
                  <a:lnTo>
                    <a:pt x="1195670" y="495124"/>
                  </a:lnTo>
                  <a:lnTo>
                    <a:pt x="1279099" y="495124"/>
                  </a:lnTo>
                  <a:lnTo>
                    <a:pt x="1402631" y="290214"/>
                  </a:lnTo>
                  <a:lnTo>
                    <a:pt x="1488523" y="290214"/>
                  </a:lnTo>
                  <a:lnTo>
                    <a:pt x="1488523" y="167679"/>
                  </a:lnTo>
                  <a:close/>
                </a:path>
                <a:path w="4789169" h="787400">
                  <a:moveTo>
                    <a:pt x="1783575" y="243311"/>
                  </a:moveTo>
                  <a:lnTo>
                    <a:pt x="1697976" y="243311"/>
                  </a:lnTo>
                  <a:lnTo>
                    <a:pt x="1697976" y="617952"/>
                  </a:lnTo>
                  <a:lnTo>
                    <a:pt x="1783575" y="617952"/>
                  </a:lnTo>
                  <a:lnTo>
                    <a:pt x="1783575" y="243311"/>
                  </a:lnTo>
                  <a:close/>
                </a:path>
                <a:path w="4789169" h="787400">
                  <a:moveTo>
                    <a:pt x="1930441" y="167679"/>
                  </a:moveTo>
                  <a:lnTo>
                    <a:pt x="1550524" y="167679"/>
                  </a:lnTo>
                  <a:lnTo>
                    <a:pt x="1550524" y="243311"/>
                  </a:lnTo>
                  <a:lnTo>
                    <a:pt x="1930441" y="243311"/>
                  </a:lnTo>
                  <a:lnTo>
                    <a:pt x="1930441" y="167679"/>
                  </a:lnTo>
                  <a:close/>
                </a:path>
                <a:path w="4789169" h="787400">
                  <a:moveTo>
                    <a:pt x="2039858" y="705310"/>
                  </a:moveTo>
                  <a:lnTo>
                    <a:pt x="2018751" y="777130"/>
                  </a:lnTo>
                  <a:lnTo>
                    <a:pt x="2024028" y="779476"/>
                  </a:lnTo>
                  <a:lnTo>
                    <a:pt x="2032041" y="781625"/>
                  </a:lnTo>
                  <a:lnTo>
                    <a:pt x="2078553" y="786804"/>
                  </a:lnTo>
                  <a:lnTo>
                    <a:pt x="2096179" y="786035"/>
                  </a:lnTo>
                  <a:lnTo>
                    <a:pt x="2142459" y="774492"/>
                  </a:lnTo>
                  <a:lnTo>
                    <a:pt x="2179506" y="749098"/>
                  </a:lnTo>
                  <a:lnTo>
                    <a:pt x="2207901" y="710879"/>
                  </a:lnTo>
                  <a:lnTo>
                    <a:pt x="2082657" y="710879"/>
                  </a:lnTo>
                  <a:lnTo>
                    <a:pt x="2072947" y="710861"/>
                  </a:lnTo>
                  <a:lnTo>
                    <a:pt x="2062577" y="709927"/>
                  </a:lnTo>
                  <a:lnTo>
                    <a:pt x="2051547" y="708076"/>
                  </a:lnTo>
                  <a:lnTo>
                    <a:pt x="2039858" y="705310"/>
                  </a:lnTo>
                  <a:close/>
                </a:path>
                <a:path w="4789169" h="787400">
                  <a:moveTo>
                    <a:pt x="2081485" y="167679"/>
                  </a:moveTo>
                  <a:lnTo>
                    <a:pt x="1987678" y="167679"/>
                  </a:lnTo>
                  <a:lnTo>
                    <a:pt x="2152426" y="623815"/>
                  </a:lnTo>
                  <a:lnTo>
                    <a:pt x="2141580" y="653716"/>
                  </a:lnTo>
                  <a:lnTo>
                    <a:pt x="2122892" y="689168"/>
                  </a:lnTo>
                  <a:lnTo>
                    <a:pt x="2082657" y="710879"/>
                  </a:lnTo>
                  <a:lnTo>
                    <a:pt x="2207901" y="710879"/>
                  </a:lnTo>
                  <a:lnTo>
                    <a:pt x="2208124" y="710513"/>
                  </a:lnTo>
                  <a:lnTo>
                    <a:pt x="2215893" y="694958"/>
                  </a:lnTo>
                  <a:lnTo>
                    <a:pt x="2222781" y="678047"/>
                  </a:lnTo>
                  <a:lnTo>
                    <a:pt x="2281296" y="517110"/>
                  </a:lnTo>
                  <a:lnTo>
                    <a:pt x="2195519" y="517110"/>
                  </a:lnTo>
                  <a:lnTo>
                    <a:pt x="2081485" y="167679"/>
                  </a:lnTo>
                  <a:close/>
                </a:path>
                <a:path w="4789169" h="787400">
                  <a:moveTo>
                    <a:pt x="2408343" y="167679"/>
                  </a:moveTo>
                  <a:lnTo>
                    <a:pt x="2314243" y="167679"/>
                  </a:lnTo>
                  <a:lnTo>
                    <a:pt x="2200209" y="517110"/>
                  </a:lnTo>
                  <a:lnTo>
                    <a:pt x="2281296" y="517110"/>
                  </a:lnTo>
                  <a:lnTo>
                    <a:pt x="2408343" y="167679"/>
                  </a:lnTo>
                  <a:close/>
                </a:path>
                <a:path w="4789169" h="787400">
                  <a:moveTo>
                    <a:pt x="2576316" y="167679"/>
                  </a:moveTo>
                  <a:lnTo>
                    <a:pt x="2490717" y="167679"/>
                  </a:lnTo>
                  <a:lnTo>
                    <a:pt x="2490717" y="786804"/>
                  </a:lnTo>
                  <a:lnTo>
                    <a:pt x="2578368" y="786804"/>
                  </a:lnTo>
                  <a:lnTo>
                    <a:pt x="2578368" y="547890"/>
                  </a:lnTo>
                  <a:lnTo>
                    <a:pt x="2663208" y="547890"/>
                  </a:lnTo>
                  <a:lnTo>
                    <a:pt x="2617979" y="520975"/>
                  </a:lnTo>
                  <a:lnTo>
                    <a:pt x="2590387" y="476069"/>
                  </a:lnTo>
                  <a:lnTo>
                    <a:pt x="2580053" y="437374"/>
                  </a:lnTo>
                  <a:lnTo>
                    <a:pt x="2576609" y="392816"/>
                  </a:lnTo>
                  <a:lnTo>
                    <a:pt x="2577452" y="370097"/>
                  </a:lnTo>
                  <a:lnTo>
                    <a:pt x="2584194" y="329056"/>
                  </a:lnTo>
                  <a:lnTo>
                    <a:pt x="2606730" y="279441"/>
                  </a:lnTo>
                  <a:lnTo>
                    <a:pt x="2643593" y="247323"/>
                  </a:lnTo>
                  <a:lnTo>
                    <a:pt x="2661331" y="240673"/>
                  </a:lnTo>
                  <a:lnTo>
                    <a:pt x="2576316" y="240673"/>
                  </a:lnTo>
                  <a:lnTo>
                    <a:pt x="2576316" y="167679"/>
                  </a:lnTo>
                  <a:close/>
                </a:path>
                <a:path w="4789169" h="787400">
                  <a:moveTo>
                    <a:pt x="2663208" y="547890"/>
                  </a:moveTo>
                  <a:lnTo>
                    <a:pt x="2583645" y="547890"/>
                  </a:lnTo>
                  <a:lnTo>
                    <a:pt x="2588023" y="555329"/>
                  </a:lnTo>
                  <a:lnTo>
                    <a:pt x="2614242" y="589663"/>
                  </a:lnTo>
                  <a:lnTo>
                    <a:pt x="2646671" y="612968"/>
                  </a:lnTo>
                  <a:lnTo>
                    <a:pt x="2694216" y="625885"/>
                  </a:lnTo>
                  <a:lnTo>
                    <a:pt x="2713802" y="626746"/>
                  </a:lnTo>
                  <a:lnTo>
                    <a:pt x="2740313" y="625006"/>
                  </a:lnTo>
                  <a:lnTo>
                    <a:pt x="2788829" y="611081"/>
                  </a:lnTo>
                  <a:lnTo>
                    <a:pt x="2830950" y="583342"/>
                  </a:lnTo>
                  <a:lnTo>
                    <a:pt x="2858089" y="551994"/>
                  </a:lnTo>
                  <a:lnTo>
                    <a:pt x="2694161" y="551994"/>
                  </a:lnTo>
                  <a:lnTo>
                    <a:pt x="2675986" y="550748"/>
                  </a:lnTo>
                  <a:lnTo>
                    <a:pt x="2663208" y="547890"/>
                  </a:lnTo>
                  <a:close/>
                </a:path>
                <a:path w="4789169" h="787400">
                  <a:moveTo>
                    <a:pt x="2858125" y="236275"/>
                  </a:moveTo>
                  <a:lnTo>
                    <a:pt x="2694161" y="236275"/>
                  </a:lnTo>
                  <a:lnTo>
                    <a:pt x="2713124" y="237558"/>
                  </a:lnTo>
                  <a:lnTo>
                    <a:pt x="2730437" y="241406"/>
                  </a:lnTo>
                  <a:lnTo>
                    <a:pt x="2772614" y="267990"/>
                  </a:lnTo>
                  <a:lnTo>
                    <a:pt x="2799987" y="312787"/>
                  </a:lnTo>
                  <a:lnTo>
                    <a:pt x="2810100" y="350529"/>
                  </a:lnTo>
                  <a:lnTo>
                    <a:pt x="2813471" y="392816"/>
                  </a:lnTo>
                  <a:lnTo>
                    <a:pt x="2812610" y="414820"/>
                  </a:lnTo>
                  <a:lnTo>
                    <a:pt x="2805721" y="455421"/>
                  </a:lnTo>
                  <a:lnTo>
                    <a:pt x="2792145" y="491111"/>
                  </a:lnTo>
                  <a:lnTo>
                    <a:pt x="2759825" y="531181"/>
                  </a:lnTo>
                  <a:lnTo>
                    <a:pt x="2712995" y="550693"/>
                  </a:lnTo>
                  <a:lnTo>
                    <a:pt x="2694161" y="551994"/>
                  </a:lnTo>
                  <a:lnTo>
                    <a:pt x="2858089" y="551994"/>
                  </a:lnTo>
                  <a:lnTo>
                    <a:pt x="2877670" y="518869"/>
                  </a:lnTo>
                  <a:lnTo>
                    <a:pt x="2895919" y="461485"/>
                  </a:lnTo>
                  <a:lnTo>
                    <a:pt x="2902001" y="393695"/>
                  </a:lnTo>
                  <a:lnTo>
                    <a:pt x="2900462" y="358517"/>
                  </a:lnTo>
                  <a:lnTo>
                    <a:pt x="2895845" y="325978"/>
                  </a:lnTo>
                  <a:lnTo>
                    <a:pt x="2888114" y="295986"/>
                  </a:lnTo>
                  <a:lnTo>
                    <a:pt x="2877377" y="268815"/>
                  </a:lnTo>
                  <a:lnTo>
                    <a:pt x="2864057" y="244392"/>
                  </a:lnTo>
                  <a:lnTo>
                    <a:pt x="2858125" y="236275"/>
                  </a:lnTo>
                  <a:close/>
                </a:path>
                <a:path w="4789169" h="787400">
                  <a:moveTo>
                    <a:pt x="2712922" y="161816"/>
                  </a:moveTo>
                  <a:lnTo>
                    <a:pt x="2659276" y="169731"/>
                  </a:lnTo>
                  <a:lnTo>
                    <a:pt x="2622780" y="190838"/>
                  </a:lnTo>
                  <a:lnTo>
                    <a:pt x="2592952" y="225502"/>
                  </a:lnTo>
                  <a:lnTo>
                    <a:pt x="2583645" y="240673"/>
                  </a:lnTo>
                  <a:lnTo>
                    <a:pt x="2661331" y="240673"/>
                  </a:lnTo>
                  <a:lnTo>
                    <a:pt x="2675839" y="237503"/>
                  </a:lnTo>
                  <a:lnTo>
                    <a:pt x="2694161" y="236275"/>
                  </a:lnTo>
                  <a:lnTo>
                    <a:pt x="2858125" y="236275"/>
                  </a:lnTo>
                  <a:lnTo>
                    <a:pt x="2848429" y="223011"/>
                  </a:lnTo>
                  <a:lnTo>
                    <a:pt x="2810247" y="189372"/>
                  </a:lnTo>
                  <a:lnTo>
                    <a:pt x="2764516" y="168705"/>
                  </a:lnTo>
                  <a:lnTo>
                    <a:pt x="2739452" y="163539"/>
                  </a:lnTo>
                  <a:lnTo>
                    <a:pt x="2712922" y="161816"/>
                  </a:lnTo>
                  <a:close/>
                </a:path>
                <a:path w="4789169" h="787400">
                  <a:moveTo>
                    <a:pt x="3086097" y="167679"/>
                  </a:moveTo>
                  <a:lnTo>
                    <a:pt x="3000205" y="167679"/>
                  </a:lnTo>
                  <a:lnTo>
                    <a:pt x="3000205" y="617952"/>
                  </a:lnTo>
                  <a:lnTo>
                    <a:pt x="3095478" y="617952"/>
                  </a:lnTo>
                  <a:lnTo>
                    <a:pt x="3169526" y="495124"/>
                  </a:lnTo>
                  <a:lnTo>
                    <a:pt x="3086097" y="495124"/>
                  </a:lnTo>
                  <a:lnTo>
                    <a:pt x="3086097" y="167679"/>
                  </a:lnTo>
                  <a:close/>
                </a:path>
                <a:path w="4789169" h="787400">
                  <a:moveTo>
                    <a:pt x="3378950" y="290214"/>
                  </a:moveTo>
                  <a:lnTo>
                    <a:pt x="3293058" y="290214"/>
                  </a:lnTo>
                  <a:lnTo>
                    <a:pt x="3293058" y="617952"/>
                  </a:lnTo>
                  <a:lnTo>
                    <a:pt x="3378950" y="617952"/>
                  </a:lnTo>
                  <a:lnTo>
                    <a:pt x="3378950" y="290214"/>
                  </a:lnTo>
                  <a:close/>
                </a:path>
                <a:path w="4789169" h="787400">
                  <a:moveTo>
                    <a:pt x="3378950" y="167679"/>
                  </a:moveTo>
                  <a:lnTo>
                    <a:pt x="3284557" y="167679"/>
                  </a:lnTo>
                  <a:lnTo>
                    <a:pt x="3086097" y="495124"/>
                  </a:lnTo>
                  <a:lnTo>
                    <a:pt x="3169526" y="495124"/>
                  </a:lnTo>
                  <a:lnTo>
                    <a:pt x="3293058" y="290214"/>
                  </a:lnTo>
                  <a:lnTo>
                    <a:pt x="3378950" y="290214"/>
                  </a:lnTo>
                  <a:lnTo>
                    <a:pt x="3378950" y="167679"/>
                  </a:lnTo>
                  <a:close/>
                </a:path>
                <a:path w="4789169" h="787400">
                  <a:moveTo>
                    <a:pt x="3684702" y="161816"/>
                  </a:moveTo>
                  <a:lnTo>
                    <a:pt x="3625926" y="169218"/>
                  </a:lnTo>
                  <a:lnTo>
                    <a:pt x="3575065" y="191424"/>
                  </a:lnTo>
                  <a:lnTo>
                    <a:pt x="3533585" y="226821"/>
                  </a:lnTo>
                  <a:lnTo>
                    <a:pt x="3502365" y="273798"/>
                  </a:lnTo>
                  <a:lnTo>
                    <a:pt x="3483017" y="330669"/>
                  </a:lnTo>
                  <a:lnTo>
                    <a:pt x="3476568" y="395747"/>
                  </a:lnTo>
                  <a:lnTo>
                    <a:pt x="3478180" y="429660"/>
                  </a:lnTo>
                  <a:lnTo>
                    <a:pt x="3491079" y="490781"/>
                  </a:lnTo>
                  <a:lnTo>
                    <a:pt x="3516766" y="542485"/>
                  </a:lnTo>
                  <a:lnTo>
                    <a:pt x="3553702" y="582793"/>
                  </a:lnTo>
                  <a:lnTo>
                    <a:pt x="3601430" y="611045"/>
                  </a:lnTo>
                  <a:lnTo>
                    <a:pt x="3658740" y="625262"/>
                  </a:lnTo>
                  <a:lnTo>
                    <a:pt x="3690858" y="627039"/>
                  </a:lnTo>
                  <a:lnTo>
                    <a:pt x="3714805" y="626105"/>
                  </a:lnTo>
                  <a:lnTo>
                    <a:pt x="3758630" y="618630"/>
                  </a:lnTo>
                  <a:lnTo>
                    <a:pt x="3797032" y="603716"/>
                  </a:lnTo>
                  <a:lnTo>
                    <a:pt x="3829132" y="582463"/>
                  </a:lnTo>
                  <a:lnTo>
                    <a:pt x="3855005" y="554632"/>
                  </a:lnTo>
                  <a:lnTo>
                    <a:pt x="3691738" y="554632"/>
                  </a:lnTo>
                  <a:lnTo>
                    <a:pt x="3673141" y="553606"/>
                  </a:lnTo>
                  <a:lnTo>
                    <a:pt x="3624607" y="538216"/>
                  </a:lnTo>
                  <a:lnTo>
                    <a:pt x="3588605" y="504743"/>
                  </a:lnTo>
                  <a:lnTo>
                    <a:pt x="3567883" y="454816"/>
                  </a:lnTo>
                  <a:lnTo>
                    <a:pt x="3564206" y="419199"/>
                  </a:lnTo>
                  <a:lnTo>
                    <a:pt x="3526110" y="419199"/>
                  </a:lnTo>
                  <a:lnTo>
                    <a:pt x="3526110" y="353534"/>
                  </a:lnTo>
                  <a:lnTo>
                    <a:pt x="3564380" y="353534"/>
                  </a:lnTo>
                  <a:lnTo>
                    <a:pt x="3564842" y="345198"/>
                  </a:lnTo>
                  <a:lnTo>
                    <a:pt x="3578583" y="299302"/>
                  </a:lnTo>
                  <a:lnTo>
                    <a:pt x="3607934" y="262036"/>
                  </a:lnTo>
                  <a:lnTo>
                    <a:pt x="3650697" y="238767"/>
                  </a:lnTo>
                  <a:lnTo>
                    <a:pt x="3685288" y="234223"/>
                  </a:lnTo>
                  <a:lnTo>
                    <a:pt x="3840397" y="234223"/>
                  </a:lnTo>
                  <a:lnTo>
                    <a:pt x="3836240" y="228489"/>
                  </a:lnTo>
                  <a:lnTo>
                    <a:pt x="3808098" y="201409"/>
                  </a:lnTo>
                  <a:lnTo>
                    <a:pt x="3758575" y="174422"/>
                  </a:lnTo>
                  <a:lnTo>
                    <a:pt x="3703610" y="162604"/>
                  </a:lnTo>
                  <a:lnTo>
                    <a:pt x="3684702" y="161816"/>
                  </a:lnTo>
                  <a:close/>
                </a:path>
                <a:path w="4789169" h="787400">
                  <a:moveTo>
                    <a:pt x="3795511" y="490433"/>
                  </a:moveTo>
                  <a:lnTo>
                    <a:pt x="3772646" y="525904"/>
                  </a:lnTo>
                  <a:lnTo>
                    <a:pt x="3737175" y="547597"/>
                  </a:lnTo>
                  <a:lnTo>
                    <a:pt x="3691738" y="554632"/>
                  </a:lnTo>
                  <a:lnTo>
                    <a:pt x="3855005" y="554632"/>
                  </a:lnTo>
                  <a:lnTo>
                    <a:pt x="3864547" y="539755"/>
                  </a:lnTo>
                  <a:lnTo>
                    <a:pt x="3872499" y="523137"/>
                  </a:lnTo>
                  <a:lnTo>
                    <a:pt x="3878472" y="505384"/>
                  </a:lnTo>
                  <a:lnTo>
                    <a:pt x="3795511" y="490433"/>
                  </a:lnTo>
                  <a:close/>
                </a:path>
                <a:path w="4789169" h="787400">
                  <a:moveTo>
                    <a:pt x="3564380" y="353534"/>
                  </a:moveTo>
                  <a:lnTo>
                    <a:pt x="3526110" y="353534"/>
                  </a:lnTo>
                  <a:lnTo>
                    <a:pt x="3526110" y="419199"/>
                  </a:lnTo>
                  <a:lnTo>
                    <a:pt x="3564206" y="419199"/>
                  </a:lnTo>
                  <a:lnTo>
                    <a:pt x="3563926" y="413043"/>
                  </a:lnTo>
                  <a:lnTo>
                    <a:pt x="3563926" y="361742"/>
                  </a:lnTo>
                  <a:lnTo>
                    <a:pt x="3564380" y="353534"/>
                  </a:lnTo>
                  <a:close/>
                </a:path>
                <a:path w="4789169" h="787400">
                  <a:moveTo>
                    <a:pt x="3840397" y="234223"/>
                  </a:moveTo>
                  <a:lnTo>
                    <a:pt x="3685288" y="234223"/>
                  </a:lnTo>
                  <a:lnTo>
                    <a:pt x="3701741" y="235194"/>
                  </a:lnTo>
                  <a:lnTo>
                    <a:pt x="3717095" y="238108"/>
                  </a:lnTo>
                  <a:lnTo>
                    <a:pt x="3756541" y="258243"/>
                  </a:lnTo>
                  <a:lnTo>
                    <a:pt x="3784078" y="292266"/>
                  </a:lnTo>
                  <a:lnTo>
                    <a:pt x="3797270" y="336733"/>
                  </a:lnTo>
                  <a:lnTo>
                    <a:pt x="3798150" y="353534"/>
                  </a:lnTo>
                  <a:lnTo>
                    <a:pt x="3564380" y="353534"/>
                  </a:lnTo>
                  <a:lnTo>
                    <a:pt x="3563926" y="361742"/>
                  </a:lnTo>
                  <a:lnTo>
                    <a:pt x="3563926" y="413043"/>
                  </a:lnTo>
                  <a:lnTo>
                    <a:pt x="3564206" y="419199"/>
                  </a:lnTo>
                  <a:lnTo>
                    <a:pt x="3884042" y="419199"/>
                  </a:lnTo>
                  <a:lnTo>
                    <a:pt x="3884042" y="388125"/>
                  </a:lnTo>
                  <a:lnTo>
                    <a:pt x="3879938" y="331475"/>
                  </a:lnTo>
                  <a:lnTo>
                    <a:pt x="3867625" y="284058"/>
                  </a:lnTo>
                  <a:lnTo>
                    <a:pt x="3848204" y="244997"/>
                  </a:lnTo>
                  <a:lnTo>
                    <a:pt x="3840397" y="234223"/>
                  </a:lnTo>
                  <a:close/>
                </a:path>
                <a:path w="4789169" h="787400">
                  <a:moveTo>
                    <a:pt x="4067185" y="167679"/>
                  </a:moveTo>
                  <a:lnTo>
                    <a:pt x="3981293" y="167679"/>
                  </a:lnTo>
                  <a:lnTo>
                    <a:pt x="3981293" y="617952"/>
                  </a:lnTo>
                  <a:lnTo>
                    <a:pt x="4067185" y="617952"/>
                  </a:lnTo>
                  <a:lnTo>
                    <a:pt x="4067185" y="430925"/>
                  </a:lnTo>
                  <a:lnTo>
                    <a:pt x="4042560" y="430925"/>
                  </a:lnTo>
                  <a:lnTo>
                    <a:pt x="4042560" y="355000"/>
                  </a:lnTo>
                  <a:lnTo>
                    <a:pt x="4067185" y="355000"/>
                  </a:lnTo>
                  <a:lnTo>
                    <a:pt x="4067185" y="167679"/>
                  </a:lnTo>
                  <a:close/>
                </a:path>
                <a:path w="4789169" h="787400">
                  <a:moveTo>
                    <a:pt x="4347726" y="167679"/>
                  </a:moveTo>
                  <a:lnTo>
                    <a:pt x="4262127" y="167679"/>
                  </a:lnTo>
                  <a:lnTo>
                    <a:pt x="4262127" y="617952"/>
                  </a:lnTo>
                  <a:lnTo>
                    <a:pt x="4347726" y="617952"/>
                  </a:lnTo>
                  <a:lnTo>
                    <a:pt x="4347726" y="430925"/>
                  </a:lnTo>
                  <a:lnTo>
                    <a:pt x="4286458" y="430925"/>
                  </a:lnTo>
                  <a:lnTo>
                    <a:pt x="4286458" y="355000"/>
                  </a:lnTo>
                  <a:lnTo>
                    <a:pt x="4347726" y="355000"/>
                  </a:lnTo>
                  <a:lnTo>
                    <a:pt x="4347726" y="167679"/>
                  </a:lnTo>
                  <a:close/>
                </a:path>
                <a:path w="4789169" h="787400">
                  <a:moveTo>
                    <a:pt x="4067185" y="355000"/>
                  </a:moveTo>
                  <a:lnTo>
                    <a:pt x="4042560" y="355000"/>
                  </a:lnTo>
                  <a:lnTo>
                    <a:pt x="4042560" y="430925"/>
                  </a:lnTo>
                  <a:lnTo>
                    <a:pt x="4067185" y="430925"/>
                  </a:lnTo>
                  <a:lnTo>
                    <a:pt x="4067185" y="355000"/>
                  </a:lnTo>
                  <a:close/>
                </a:path>
                <a:path w="4789169" h="787400">
                  <a:moveTo>
                    <a:pt x="4262127" y="355000"/>
                  </a:moveTo>
                  <a:lnTo>
                    <a:pt x="4067185" y="355000"/>
                  </a:lnTo>
                  <a:lnTo>
                    <a:pt x="4067185" y="430925"/>
                  </a:lnTo>
                  <a:lnTo>
                    <a:pt x="4262127" y="430925"/>
                  </a:lnTo>
                  <a:lnTo>
                    <a:pt x="4262127" y="355000"/>
                  </a:lnTo>
                  <a:close/>
                </a:path>
                <a:path w="4789169" h="787400">
                  <a:moveTo>
                    <a:pt x="4347726" y="355000"/>
                  </a:moveTo>
                  <a:lnTo>
                    <a:pt x="4286458" y="355000"/>
                  </a:lnTo>
                  <a:lnTo>
                    <a:pt x="4286458" y="430925"/>
                  </a:lnTo>
                  <a:lnTo>
                    <a:pt x="4347726" y="430925"/>
                  </a:lnTo>
                  <a:lnTo>
                    <a:pt x="4347726" y="355000"/>
                  </a:lnTo>
                  <a:close/>
                </a:path>
                <a:path w="4789169" h="787400">
                  <a:moveTo>
                    <a:pt x="4642191" y="243311"/>
                  </a:moveTo>
                  <a:lnTo>
                    <a:pt x="4556593" y="243311"/>
                  </a:lnTo>
                  <a:lnTo>
                    <a:pt x="4556593" y="617952"/>
                  </a:lnTo>
                  <a:lnTo>
                    <a:pt x="4642191" y="617952"/>
                  </a:lnTo>
                  <a:lnTo>
                    <a:pt x="4642191" y="243311"/>
                  </a:lnTo>
                  <a:close/>
                </a:path>
                <a:path w="4789169" h="787400">
                  <a:moveTo>
                    <a:pt x="4789057" y="167679"/>
                  </a:moveTo>
                  <a:lnTo>
                    <a:pt x="4409140" y="167679"/>
                  </a:lnTo>
                  <a:lnTo>
                    <a:pt x="4409140" y="243311"/>
                  </a:lnTo>
                  <a:lnTo>
                    <a:pt x="4789057" y="243311"/>
                  </a:lnTo>
                  <a:lnTo>
                    <a:pt x="4789057" y="1676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21309" y="3238500"/>
              <a:ext cx="4318671" cy="113763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0700" y="11760200"/>
              <a:ext cx="5803900" cy="2641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91800" y="11874500"/>
              <a:ext cx="4165600" cy="25273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91800" y="11925300"/>
              <a:ext cx="3771900" cy="2082800"/>
            </a:xfrm>
            <a:custGeom>
              <a:avLst/>
              <a:gdLst/>
              <a:ahLst/>
              <a:cxnLst/>
              <a:rect l="l" t="t" r="r" b="b"/>
              <a:pathLst>
                <a:path w="3771900" h="2082800">
                  <a:moveTo>
                    <a:pt x="3771900" y="0"/>
                  </a:moveTo>
                  <a:lnTo>
                    <a:pt x="0" y="0"/>
                  </a:lnTo>
                  <a:lnTo>
                    <a:pt x="0" y="2082800"/>
                  </a:lnTo>
                  <a:lnTo>
                    <a:pt x="3771900" y="2082800"/>
                  </a:lnTo>
                  <a:lnTo>
                    <a:pt x="37719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91800" y="11925300"/>
              <a:ext cx="3771900" cy="2082800"/>
            </a:xfrm>
            <a:custGeom>
              <a:avLst/>
              <a:gdLst/>
              <a:ahLst/>
              <a:cxnLst/>
              <a:rect l="l" t="t" r="r" b="b"/>
              <a:pathLst>
                <a:path w="3771900" h="2082800">
                  <a:moveTo>
                    <a:pt x="3771900" y="0"/>
                  </a:moveTo>
                  <a:lnTo>
                    <a:pt x="3746500" y="0"/>
                  </a:lnTo>
                  <a:lnTo>
                    <a:pt x="3746500" y="25400"/>
                  </a:lnTo>
                  <a:lnTo>
                    <a:pt x="3746500" y="2057400"/>
                  </a:lnTo>
                  <a:lnTo>
                    <a:pt x="25400" y="2057400"/>
                  </a:lnTo>
                  <a:lnTo>
                    <a:pt x="25400" y="25400"/>
                  </a:lnTo>
                  <a:lnTo>
                    <a:pt x="3746500" y="25400"/>
                  </a:lnTo>
                  <a:lnTo>
                    <a:pt x="37465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2082800"/>
                  </a:lnTo>
                  <a:lnTo>
                    <a:pt x="25400" y="2082800"/>
                  </a:lnTo>
                  <a:lnTo>
                    <a:pt x="3746500" y="2082800"/>
                  </a:lnTo>
                  <a:lnTo>
                    <a:pt x="3771900" y="2082800"/>
                  </a:lnTo>
                  <a:lnTo>
                    <a:pt x="37719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55272" y="12620336"/>
              <a:ext cx="1327150" cy="769620"/>
            </a:xfrm>
            <a:custGeom>
              <a:avLst/>
              <a:gdLst/>
              <a:ahLst/>
              <a:cxnLst/>
              <a:rect l="l" t="t" r="r" b="b"/>
              <a:pathLst>
                <a:path w="1327150" h="769619">
                  <a:moveTo>
                    <a:pt x="219859" y="0"/>
                  </a:moveTo>
                  <a:lnTo>
                    <a:pt x="0" y="0"/>
                  </a:lnTo>
                  <a:lnTo>
                    <a:pt x="0" y="600363"/>
                  </a:lnTo>
                  <a:lnTo>
                    <a:pt x="230119" y="600363"/>
                  </a:lnTo>
                  <a:lnTo>
                    <a:pt x="263446" y="599044"/>
                  </a:lnTo>
                  <a:lnTo>
                    <a:pt x="320757" y="588491"/>
                  </a:lnTo>
                  <a:lnTo>
                    <a:pt x="365700" y="567622"/>
                  </a:lnTo>
                  <a:lnTo>
                    <a:pt x="398825" y="538747"/>
                  </a:lnTo>
                  <a:lnTo>
                    <a:pt x="410163" y="522679"/>
                  </a:lnTo>
                  <a:lnTo>
                    <a:pt x="90582" y="522679"/>
                  </a:lnTo>
                  <a:lnTo>
                    <a:pt x="90582" y="330375"/>
                  </a:lnTo>
                  <a:lnTo>
                    <a:pt x="392116" y="330375"/>
                  </a:lnTo>
                  <a:lnTo>
                    <a:pt x="380174" y="319291"/>
                  </a:lnTo>
                  <a:lnTo>
                    <a:pt x="337631" y="295784"/>
                  </a:lnTo>
                  <a:lnTo>
                    <a:pt x="308096" y="290214"/>
                  </a:lnTo>
                  <a:lnTo>
                    <a:pt x="308096" y="284351"/>
                  </a:lnTo>
                  <a:lnTo>
                    <a:pt x="346792" y="269181"/>
                  </a:lnTo>
                  <a:lnTo>
                    <a:pt x="361590" y="259727"/>
                  </a:lnTo>
                  <a:lnTo>
                    <a:pt x="90582" y="259727"/>
                  </a:lnTo>
                  <a:lnTo>
                    <a:pt x="90582" y="77097"/>
                  </a:lnTo>
                  <a:lnTo>
                    <a:pt x="388013" y="77097"/>
                  </a:lnTo>
                  <a:lnTo>
                    <a:pt x="376692" y="60736"/>
                  </a:lnTo>
                  <a:lnTo>
                    <a:pt x="345326" y="32447"/>
                  </a:lnTo>
                  <a:lnTo>
                    <a:pt x="303351" y="11872"/>
                  </a:lnTo>
                  <a:lnTo>
                    <a:pt x="250438" y="1319"/>
                  </a:lnTo>
                  <a:lnTo>
                    <a:pt x="219859" y="0"/>
                  </a:lnTo>
                  <a:close/>
                </a:path>
                <a:path w="1327150" h="769619">
                  <a:moveTo>
                    <a:pt x="392116" y="330375"/>
                  </a:moveTo>
                  <a:lnTo>
                    <a:pt x="224550" y="330375"/>
                  </a:lnTo>
                  <a:lnTo>
                    <a:pt x="242102" y="331255"/>
                  </a:lnTo>
                  <a:lnTo>
                    <a:pt x="258408" y="333893"/>
                  </a:lnTo>
                  <a:lnTo>
                    <a:pt x="299852" y="352087"/>
                  </a:lnTo>
                  <a:lnTo>
                    <a:pt x="328323" y="382262"/>
                  </a:lnTo>
                  <a:lnTo>
                    <a:pt x="341790" y="420518"/>
                  </a:lnTo>
                  <a:lnTo>
                    <a:pt x="342688" y="434442"/>
                  </a:lnTo>
                  <a:lnTo>
                    <a:pt x="340929" y="452562"/>
                  </a:lnTo>
                  <a:lnTo>
                    <a:pt x="314546" y="497469"/>
                  </a:lnTo>
                  <a:lnTo>
                    <a:pt x="277169" y="516377"/>
                  </a:lnTo>
                  <a:lnTo>
                    <a:pt x="221325" y="522679"/>
                  </a:lnTo>
                  <a:lnTo>
                    <a:pt x="410163" y="522679"/>
                  </a:lnTo>
                  <a:lnTo>
                    <a:pt x="427260" y="482518"/>
                  </a:lnTo>
                  <a:lnTo>
                    <a:pt x="432683" y="438840"/>
                  </a:lnTo>
                  <a:lnTo>
                    <a:pt x="431511" y="416414"/>
                  </a:lnTo>
                  <a:lnTo>
                    <a:pt x="422130" y="376839"/>
                  </a:lnTo>
                  <a:lnTo>
                    <a:pt x="392669" y="330888"/>
                  </a:lnTo>
                  <a:lnTo>
                    <a:pt x="392116" y="330375"/>
                  </a:lnTo>
                  <a:close/>
                </a:path>
                <a:path w="1327150" h="769619">
                  <a:moveTo>
                    <a:pt x="388013" y="77097"/>
                  </a:moveTo>
                  <a:lnTo>
                    <a:pt x="214290" y="77097"/>
                  </a:lnTo>
                  <a:lnTo>
                    <a:pt x="239518" y="78673"/>
                  </a:lnTo>
                  <a:lnTo>
                    <a:pt x="261266" y="83400"/>
                  </a:lnTo>
                  <a:lnTo>
                    <a:pt x="305733" y="115664"/>
                  </a:lnTo>
                  <a:lnTo>
                    <a:pt x="320408" y="164748"/>
                  </a:lnTo>
                  <a:lnTo>
                    <a:pt x="319492" y="178782"/>
                  </a:lnTo>
                  <a:lnTo>
                    <a:pt x="305751" y="215169"/>
                  </a:lnTo>
                  <a:lnTo>
                    <a:pt x="266763" y="248001"/>
                  </a:lnTo>
                  <a:lnTo>
                    <a:pt x="226803" y="258994"/>
                  </a:lnTo>
                  <a:lnTo>
                    <a:pt x="211944" y="259727"/>
                  </a:lnTo>
                  <a:lnTo>
                    <a:pt x="361590" y="259727"/>
                  </a:lnTo>
                  <a:lnTo>
                    <a:pt x="395454" y="221032"/>
                  </a:lnTo>
                  <a:lnTo>
                    <a:pt x="408371" y="175741"/>
                  </a:lnTo>
                  <a:lnTo>
                    <a:pt x="409232" y="157712"/>
                  </a:lnTo>
                  <a:lnTo>
                    <a:pt x="407931" y="136001"/>
                  </a:lnTo>
                  <a:lnTo>
                    <a:pt x="404028" y="115426"/>
                  </a:lnTo>
                  <a:lnTo>
                    <a:pt x="397524" y="95987"/>
                  </a:lnTo>
                  <a:lnTo>
                    <a:pt x="388418" y="77683"/>
                  </a:lnTo>
                  <a:lnTo>
                    <a:pt x="388013" y="77097"/>
                  </a:lnTo>
                  <a:close/>
                </a:path>
                <a:path w="1327150" h="769619">
                  <a:moveTo>
                    <a:pt x="549795" y="687721"/>
                  </a:moveTo>
                  <a:lnTo>
                    <a:pt x="528689" y="759542"/>
                  </a:lnTo>
                  <a:lnTo>
                    <a:pt x="533965" y="761887"/>
                  </a:lnTo>
                  <a:lnTo>
                    <a:pt x="541978" y="764036"/>
                  </a:lnTo>
                  <a:lnTo>
                    <a:pt x="588491" y="769215"/>
                  </a:lnTo>
                  <a:lnTo>
                    <a:pt x="606116" y="768446"/>
                  </a:lnTo>
                  <a:lnTo>
                    <a:pt x="652397" y="756903"/>
                  </a:lnTo>
                  <a:lnTo>
                    <a:pt x="689443" y="731509"/>
                  </a:lnTo>
                  <a:lnTo>
                    <a:pt x="717838" y="693291"/>
                  </a:lnTo>
                  <a:lnTo>
                    <a:pt x="592595" y="693291"/>
                  </a:lnTo>
                  <a:lnTo>
                    <a:pt x="582884" y="693272"/>
                  </a:lnTo>
                  <a:lnTo>
                    <a:pt x="572514" y="692338"/>
                  </a:lnTo>
                  <a:lnTo>
                    <a:pt x="561485" y="690487"/>
                  </a:lnTo>
                  <a:lnTo>
                    <a:pt x="549795" y="687721"/>
                  </a:lnTo>
                  <a:close/>
                </a:path>
                <a:path w="1327150" h="769619">
                  <a:moveTo>
                    <a:pt x="591422" y="150090"/>
                  </a:moveTo>
                  <a:lnTo>
                    <a:pt x="497615" y="150090"/>
                  </a:lnTo>
                  <a:lnTo>
                    <a:pt x="662364" y="606226"/>
                  </a:lnTo>
                  <a:lnTo>
                    <a:pt x="651517" y="636127"/>
                  </a:lnTo>
                  <a:lnTo>
                    <a:pt x="632829" y="671579"/>
                  </a:lnTo>
                  <a:lnTo>
                    <a:pt x="592595" y="693291"/>
                  </a:lnTo>
                  <a:lnTo>
                    <a:pt x="717838" y="693291"/>
                  </a:lnTo>
                  <a:lnTo>
                    <a:pt x="718061" y="692924"/>
                  </a:lnTo>
                  <a:lnTo>
                    <a:pt x="725830" y="677369"/>
                  </a:lnTo>
                  <a:lnTo>
                    <a:pt x="732719" y="660458"/>
                  </a:lnTo>
                  <a:lnTo>
                    <a:pt x="791233" y="499521"/>
                  </a:lnTo>
                  <a:lnTo>
                    <a:pt x="705456" y="499521"/>
                  </a:lnTo>
                  <a:lnTo>
                    <a:pt x="591422" y="150090"/>
                  </a:lnTo>
                  <a:close/>
                </a:path>
                <a:path w="1327150" h="769619">
                  <a:moveTo>
                    <a:pt x="918280" y="150090"/>
                  </a:moveTo>
                  <a:lnTo>
                    <a:pt x="824180" y="150090"/>
                  </a:lnTo>
                  <a:lnTo>
                    <a:pt x="710147" y="499521"/>
                  </a:lnTo>
                  <a:lnTo>
                    <a:pt x="791233" y="499521"/>
                  </a:lnTo>
                  <a:lnTo>
                    <a:pt x="918280" y="150090"/>
                  </a:lnTo>
                  <a:close/>
                </a:path>
                <a:path w="1327150" h="769619">
                  <a:moveTo>
                    <a:pt x="1063681" y="481346"/>
                  </a:moveTo>
                  <a:lnTo>
                    <a:pt x="973978" y="481346"/>
                  </a:lnTo>
                  <a:lnTo>
                    <a:pt x="976049" y="500327"/>
                  </a:lnTo>
                  <a:lnTo>
                    <a:pt x="998309" y="549356"/>
                  </a:lnTo>
                  <a:lnTo>
                    <a:pt x="1042116" y="585193"/>
                  </a:lnTo>
                  <a:lnTo>
                    <a:pt x="1081178" y="600711"/>
                  </a:lnTo>
                  <a:lnTo>
                    <a:pt x="1125883" y="608480"/>
                  </a:lnTo>
                  <a:lnTo>
                    <a:pt x="1150159" y="609451"/>
                  </a:lnTo>
                  <a:lnTo>
                    <a:pt x="1175095" y="608443"/>
                  </a:lnTo>
                  <a:lnTo>
                    <a:pt x="1220679" y="600381"/>
                  </a:lnTo>
                  <a:lnTo>
                    <a:pt x="1260309" y="584258"/>
                  </a:lnTo>
                  <a:lnTo>
                    <a:pt x="1291675" y="560953"/>
                  </a:lnTo>
                  <a:lnTo>
                    <a:pt x="1309074" y="538802"/>
                  </a:lnTo>
                  <a:lnTo>
                    <a:pt x="1149280" y="538802"/>
                  </a:lnTo>
                  <a:lnTo>
                    <a:pt x="1131526" y="537868"/>
                  </a:lnTo>
                  <a:lnTo>
                    <a:pt x="1088598" y="523852"/>
                  </a:lnTo>
                  <a:lnTo>
                    <a:pt x="1065898" y="494336"/>
                  </a:lnTo>
                  <a:lnTo>
                    <a:pt x="1063681" y="481346"/>
                  </a:lnTo>
                  <a:close/>
                </a:path>
                <a:path w="1327150" h="769619">
                  <a:moveTo>
                    <a:pt x="1302478" y="213996"/>
                  </a:moveTo>
                  <a:lnTo>
                    <a:pt x="1158074" y="213996"/>
                  </a:lnTo>
                  <a:lnTo>
                    <a:pt x="1174692" y="215059"/>
                  </a:lnTo>
                  <a:lnTo>
                    <a:pt x="1189367" y="218247"/>
                  </a:lnTo>
                  <a:lnTo>
                    <a:pt x="1221614" y="240031"/>
                  </a:lnTo>
                  <a:lnTo>
                    <a:pt x="1232826" y="275264"/>
                  </a:lnTo>
                  <a:lnTo>
                    <a:pt x="1231672" y="287484"/>
                  </a:lnTo>
                  <a:lnTo>
                    <a:pt x="1203951" y="325209"/>
                  </a:lnTo>
                  <a:lnTo>
                    <a:pt x="1158660" y="334773"/>
                  </a:lnTo>
                  <a:lnTo>
                    <a:pt x="1085374" y="334773"/>
                  </a:lnTo>
                  <a:lnTo>
                    <a:pt x="1085374" y="403662"/>
                  </a:lnTo>
                  <a:lnTo>
                    <a:pt x="1158660" y="403662"/>
                  </a:lnTo>
                  <a:lnTo>
                    <a:pt x="1170698" y="404193"/>
                  </a:lnTo>
                  <a:lnTo>
                    <a:pt x="1210456" y="416854"/>
                  </a:lnTo>
                  <a:lnTo>
                    <a:pt x="1237883" y="452764"/>
                  </a:lnTo>
                  <a:lnTo>
                    <a:pt x="1240448" y="471965"/>
                  </a:lnTo>
                  <a:lnTo>
                    <a:pt x="1238781" y="487997"/>
                  </a:lnTo>
                  <a:lnTo>
                    <a:pt x="1213772" y="522679"/>
                  </a:lnTo>
                  <a:lnTo>
                    <a:pt x="1167491" y="537795"/>
                  </a:lnTo>
                  <a:lnTo>
                    <a:pt x="1149280" y="538802"/>
                  </a:lnTo>
                  <a:lnTo>
                    <a:pt x="1309074" y="538802"/>
                  </a:lnTo>
                  <a:lnTo>
                    <a:pt x="1314065" y="530924"/>
                  </a:lnTo>
                  <a:lnTo>
                    <a:pt x="1321210" y="513738"/>
                  </a:lnTo>
                  <a:lnTo>
                    <a:pt x="1325497" y="495160"/>
                  </a:lnTo>
                  <a:lnTo>
                    <a:pt x="1326926" y="475190"/>
                  </a:lnTo>
                  <a:lnTo>
                    <a:pt x="1326212" y="460917"/>
                  </a:lnTo>
                  <a:lnTo>
                    <a:pt x="1315494" y="422716"/>
                  </a:lnTo>
                  <a:lnTo>
                    <a:pt x="1283834" y="385487"/>
                  </a:lnTo>
                  <a:lnTo>
                    <a:pt x="1237517" y="369657"/>
                  </a:lnTo>
                  <a:lnTo>
                    <a:pt x="1237517" y="364967"/>
                  </a:lnTo>
                  <a:lnTo>
                    <a:pt x="1283138" y="342156"/>
                  </a:lnTo>
                  <a:lnTo>
                    <a:pt x="1311683" y="304139"/>
                  </a:lnTo>
                  <a:lnTo>
                    <a:pt x="1317253" y="270280"/>
                  </a:lnTo>
                  <a:lnTo>
                    <a:pt x="1315988" y="252344"/>
                  </a:lnTo>
                  <a:lnTo>
                    <a:pt x="1312196" y="235469"/>
                  </a:lnTo>
                  <a:lnTo>
                    <a:pt x="1305875" y="219658"/>
                  </a:lnTo>
                  <a:lnTo>
                    <a:pt x="1302478" y="213996"/>
                  </a:lnTo>
                  <a:close/>
                </a:path>
                <a:path w="1327150" h="769619">
                  <a:moveTo>
                    <a:pt x="1153677" y="144228"/>
                  </a:moveTo>
                  <a:lnTo>
                    <a:pt x="1108166" y="148258"/>
                  </a:lnTo>
                  <a:lnTo>
                    <a:pt x="1067785" y="160351"/>
                  </a:lnTo>
                  <a:lnTo>
                    <a:pt x="1034073" y="179405"/>
                  </a:lnTo>
                  <a:lnTo>
                    <a:pt x="998309" y="219713"/>
                  </a:lnTo>
                  <a:lnTo>
                    <a:pt x="985118" y="271160"/>
                  </a:lnTo>
                  <a:lnTo>
                    <a:pt x="1073648" y="271160"/>
                  </a:lnTo>
                  <a:lnTo>
                    <a:pt x="1075645" y="259141"/>
                  </a:lnTo>
                  <a:lnTo>
                    <a:pt x="1080464" y="248294"/>
                  </a:lnTo>
                  <a:lnTo>
                    <a:pt x="1111189" y="223066"/>
                  </a:lnTo>
                  <a:lnTo>
                    <a:pt x="1158074" y="213996"/>
                  </a:lnTo>
                  <a:lnTo>
                    <a:pt x="1302478" y="213996"/>
                  </a:lnTo>
                  <a:lnTo>
                    <a:pt x="1297025" y="204909"/>
                  </a:lnTo>
                  <a:lnTo>
                    <a:pt x="1257725" y="169182"/>
                  </a:lnTo>
                  <a:lnTo>
                    <a:pt x="1221284" y="153297"/>
                  </a:lnTo>
                  <a:lnTo>
                    <a:pt x="1177898" y="145235"/>
                  </a:lnTo>
                  <a:lnTo>
                    <a:pt x="1153677" y="144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7700" y="11658600"/>
              <a:ext cx="5359400" cy="2311400"/>
            </a:xfrm>
            <a:custGeom>
              <a:avLst/>
              <a:gdLst/>
              <a:ahLst/>
              <a:cxnLst/>
              <a:rect l="l" t="t" r="r" b="b"/>
              <a:pathLst>
                <a:path w="5359400" h="2311400">
                  <a:moveTo>
                    <a:pt x="5359400" y="0"/>
                  </a:moveTo>
                  <a:lnTo>
                    <a:pt x="0" y="0"/>
                  </a:lnTo>
                  <a:lnTo>
                    <a:pt x="0" y="2311400"/>
                  </a:lnTo>
                  <a:lnTo>
                    <a:pt x="5359400" y="2311400"/>
                  </a:lnTo>
                  <a:lnTo>
                    <a:pt x="53594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7700" y="11658600"/>
              <a:ext cx="5359400" cy="2311400"/>
            </a:xfrm>
            <a:custGeom>
              <a:avLst/>
              <a:gdLst/>
              <a:ahLst/>
              <a:cxnLst/>
              <a:rect l="l" t="t" r="r" b="b"/>
              <a:pathLst>
                <a:path w="5359400" h="2311400">
                  <a:moveTo>
                    <a:pt x="5359400" y="0"/>
                  </a:moveTo>
                  <a:lnTo>
                    <a:pt x="5334000" y="0"/>
                  </a:lnTo>
                  <a:lnTo>
                    <a:pt x="5334000" y="25400"/>
                  </a:lnTo>
                  <a:lnTo>
                    <a:pt x="5334000" y="2286000"/>
                  </a:lnTo>
                  <a:lnTo>
                    <a:pt x="25400" y="2286000"/>
                  </a:lnTo>
                  <a:lnTo>
                    <a:pt x="25400" y="25400"/>
                  </a:lnTo>
                  <a:lnTo>
                    <a:pt x="5334000" y="25400"/>
                  </a:lnTo>
                  <a:lnTo>
                    <a:pt x="53340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2311400"/>
                  </a:lnTo>
                  <a:lnTo>
                    <a:pt x="25400" y="2311400"/>
                  </a:lnTo>
                  <a:lnTo>
                    <a:pt x="5334000" y="2311400"/>
                  </a:lnTo>
                  <a:lnTo>
                    <a:pt x="5359400" y="2311400"/>
                  </a:lnTo>
                  <a:lnTo>
                    <a:pt x="53594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3508" y="12453396"/>
              <a:ext cx="5006120" cy="66728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37501" y="4876800"/>
              <a:ext cx="5209833" cy="636834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9217" y="6476401"/>
              <a:ext cx="4452046" cy="25810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54297" y="4940294"/>
              <a:ext cx="5180783" cy="638732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44026" y="9884063"/>
              <a:ext cx="5333458" cy="121833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40044" y="6482375"/>
              <a:ext cx="3013126" cy="2117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6096000"/>
            <a:ext cx="14020800" cy="44323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14463" y="981147"/>
            <a:ext cx="11586607" cy="77174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16000" y="5664200"/>
            <a:ext cx="13525500" cy="4229100"/>
            <a:chOff x="1016000" y="5664200"/>
            <a:chExt cx="13525500" cy="4229100"/>
          </a:xfrm>
        </p:grpSpPr>
        <p:sp>
          <p:nvSpPr>
            <p:cNvPr id="5" name="object 5"/>
            <p:cNvSpPr/>
            <p:nvPr/>
          </p:nvSpPr>
          <p:spPr>
            <a:xfrm>
              <a:off x="1016000" y="5664200"/>
              <a:ext cx="13525500" cy="4229100"/>
            </a:xfrm>
            <a:custGeom>
              <a:avLst/>
              <a:gdLst/>
              <a:ahLst/>
              <a:cxnLst/>
              <a:rect l="l" t="t" r="r" b="b"/>
              <a:pathLst>
                <a:path w="13525500" h="4229100">
                  <a:moveTo>
                    <a:pt x="13525500" y="4229100"/>
                  </a:moveTo>
                  <a:lnTo>
                    <a:pt x="0" y="4229100"/>
                  </a:lnTo>
                  <a:lnTo>
                    <a:pt x="0" y="0"/>
                  </a:lnTo>
                  <a:lnTo>
                    <a:pt x="13525500" y="0"/>
                  </a:lnTo>
                  <a:lnTo>
                    <a:pt x="13525500" y="42291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6000" y="5664199"/>
              <a:ext cx="13525500" cy="4229100"/>
            </a:xfrm>
            <a:custGeom>
              <a:avLst/>
              <a:gdLst/>
              <a:ahLst/>
              <a:cxnLst/>
              <a:rect l="l" t="t" r="r" b="b"/>
              <a:pathLst>
                <a:path w="13525500" h="4229100">
                  <a:moveTo>
                    <a:pt x="13525500" y="0"/>
                  </a:moveTo>
                  <a:lnTo>
                    <a:pt x="13500100" y="0"/>
                  </a:lnTo>
                  <a:lnTo>
                    <a:pt x="13500100" y="25400"/>
                  </a:lnTo>
                  <a:lnTo>
                    <a:pt x="13500100" y="4203700"/>
                  </a:lnTo>
                  <a:lnTo>
                    <a:pt x="25400" y="4203700"/>
                  </a:lnTo>
                  <a:lnTo>
                    <a:pt x="25400" y="25400"/>
                  </a:lnTo>
                  <a:lnTo>
                    <a:pt x="13500100" y="25400"/>
                  </a:lnTo>
                  <a:lnTo>
                    <a:pt x="135001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4229100"/>
                  </a:lnTo>
                  <a:lnTo>
                    <a:pt x="25400" y="4229100"/>
                  </a:lnTo>
                  <a:lnTo>
                    <a:pt x="13500100" y="4229100"/>
                  </a:lnTo>
                  <a:lnTo>
                    <a:pt x="13525500" y="4229100"/>
                  </a:lnTo>
                  <a:lnTo>
                    <a:pt x="135255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5204" y="3211909"/>
            <a:ext cx="9842189" cy="66476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1965" y="4198739"/>
            <a:ext cx="5995168" cy="5288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00591" y="6203354"/>
            <a:ext cx="11421194" cy="3210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0" y="3035300"/>
            <a:ext cx="7353300" cy="4597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2400" y="8445500"/>
            <a:ext cx="7162800" cy="32385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993863" y="771001"/>
            <a:ext cx="2937510" cy="897255"/>
          </a:xfrm>
          <a:custGeom>
            <a:avLst/>
            <a:gdLst/>
            <a:ahLst/>
            <a:cxnLst/>
            <a:rect l="l" t="t" r="r" b="b"/>
            <a:pathLst>
              <a:path w="2937509" h="897255">
                <a:moveTo>
                  <a:pt x="322686" y="0"/>
                </a:moveTo>
                <a:lnTo>
                  <a:pt x="278164" y="2621"/>
                </a:lnTo>
                <a:lnTo>
                  <a:pt x="235926" y="10485"/>
                </a:lnTo>
                <a:lnTo>
                  <a:pt x="195971" y="23592"/>
                </a:lnTo>
                <a:lnTo>
                  <a:pt x="158299" y="41942"/>
                </a:lnTo>
                <a:lnTo>
                  <a:pt x="123671" y="65112"/>
                </a:lnTo>
                <a:lnTo>
                  <a:pt x="92848" y="93017"/>
                </a:lnTo>
                <a:lnTo>
                  <a:pt x="65831" y="125658"/>
                </a:lnTo>
                <a:lnTo>
                  <a:pt x="42619" y="163034"/>
                </a:lnTo>
                <a:lnTo>
                  <a:pt x="23973" y="204892"/>
                </a:lnTo>
                <a:lnTo>
                  <a:pt x="10654" y="250978"/>
                </a:lnTo>
                <a:lnTo>
                  <a:pt x="2663" y="301292"/>
                </a:lnTo>
                <a:lnTo>
                  <a:pt x="0" y="355834"/>
                </a:lnTo>
                <a:lnTo>
                  <a:pt x="2621" y="410228"/>
                </a:lnTo>
                <a:lnTo>
                  <a:pt x="10485" y="460437"/>
                </a:lnTo>
                <a:lnTo>
                  <a:pt x="23592" y="506459"/>
                </a:lnTo>
                <a:lnTo>
                  <a:pt x="41942" y="548296"/>
                </a:lnTo>
                <a:lnTo>
                  <a:pt x="64985" y="585693"/>
                </a:lnTo>
                <a:lnTo>
                  <a:pt x="91833" y="618397"/>
                </a:lnTo>
                <a:lnTo>
                  <a:pt x="122487" y="646408"/>
                </a:lnTo>
                <a:lnTo>
                  <a:pt x="156946" y="669726"/>
                </a:lnTo>
                <a:lnTo>
                  <a:pt x="194702" y="688076"/>
                </a:lnTo>
                <a:lnTo>
                  <a:pt x="234911" y="701183"/>
                </a:lnTo>
                <a:lnTo>
                  <a:pt x="277573" y="709047"/>
                </a:lnTo>
                <a:lnTo>
                  <a:pt x="322686" y="711669"/>
                </a:lnTo>
                <a:lnTo>
                  <a:pt x="355136" y="710421"/>
                </a:lnTo>
                <a:lnTo>
                  <a:pt x="414837" y="700443"/>
                </a:lnTo>
                <a:lnTo>
                  <a:pt x="467709" y="680677"/>
                </a:lnTo>
                <a:lnTo>
                  <a:pt x="513372" y="653279"/>
                </a:lnTo>
                <a:lnTo>
                  <a:pt x="551699" y="618926"/>
                </a:lnTo>
                <a:lnTo>
                  <a:pt x="580475" y="582120"/>
                </a:lnTo>
                <a:lnTo>
                  <a:pt x="325054" y="582120"/>
                </a:lnTo>
                <a:lnTo>
                  <a:pt x="299622" y="580514"/>
                </a:lnTo>
                <a:lnTo>
                  <a:pt x="253452" y="567660"/>
                </a:lnTo>
                <a:lnTo>
                  <a:pt x="213856" y="542017"/>
                </a:lnTo>
                <a:lnTo>
                  <a:pt x="182737" y="503965"/>
                </a:lnTo>
                <a:lnTo>
                  <a:pt x="160857" y="453629"/>
                </a:lnTo>
                <a:lnTo>
                  <a:pt x="149864" y="391392"/>
                </a:lnTo>
                <a:lnTo>
                  <a:pt x="148490" y="355834"/>
                </a:lnTo>
                <a:lnTo>
                  <a:pt x="149864" y="321164"/>
                </a:lnTo>
                <a:lnTo>
                  <a:pt x="160857" y="259941"/>
                </a:lnTo>
                <a:lnTo>
                  <a:pt x="182589" y="209543"/>
                </a:lnTo>
                <a:lnTo>
                  <a:pt x="213538" y="170983"/>
                </a:lnTo>
                <a:lnTo>
                  <a:pt x="253198" y="144578"/>
                </a:lnTo>
                <a:lnTo>
                  <a:pt x="300045" y="131218"/>
                </a:lnTo>
                <a:lnTo>
                  <a:pt x="326068" y="129548"/>
                </a:lnTo>
                <a:lnTo>
                  <a:pt x="581588" y="129548"/>
                </a:lnTo>
                <a:lnTo>
                  <a:pt x="577470" y="122677"/>
                </a:lnTo>
                <a:lnTo>
                  <a:pt x="544998" y="83271"/>
                </a:lnTo>
                <a:lnTo>
                  <a:pt x="505275" y="51032"/>
                </a:lnTo>
                <a:lnTo>
                  <a:pt x="459443" y="26340"/>
                </a:lnTo>
                <a:lnTo>
                  <a:pt x="408051" y="9513"/>
                </a:lnTo>
                <a:lnTo>
                  <a:pt x="352240" y="1057"/>
                </a:lnTo>
                <a:lnTo>
                  <a:pt x="322686" y="0"/>
                </a:lnTo>
                <a:close/>
              </a:path>
              <a:path w="2937509" h="897255">
                <a:moveTo>
                  <a:pt x="475235" y="465426"/>
                </a:moveTo>
                <a:lnTo>
                  <a:pt x="463058" y="503605"/>
                </a:lnTo>
                <a:lnTo>
                  <a:pt x="433884" y="543666"/>
                </a:lnTo>
                <a:lnTo>
                  <a:pt x="391836" y="570007"/>
                </a:lnTo>
                <a:lnTo>
                  <a:pt x="353382" y="580176"/>
                </a:lnTo>
                <a:lnTo>
                  <a:pt x="325054" y="582120"/>
                </a:lnTo>
                <a:lnTo>
                  <a:pt x="580475" y="582120"/>
                </a:lnTo>
                <a:lnTo>
                  <a:pt x="605058" y="535739"/>
                </a:lnTo>
                <a:lnTo>
                  <a:pt x="619433" y="489737"/>
                </a:lnTo>
                <a:lnTo>
                  <a:pt x="623387" y="466102"/>
                </a:lnTo>
                <a:lnTo>
                  <a:pt x="475235" y="465426"/>
                </a:lnTo>
                <a:close/>
              </a:path>
              <a:path w="2937509" h="897255">
                <a:moveTo>
                  <a:pt x="581588" y="129548"/>
                </a:moveTo>
                <a:lnTo>
                  <a:pt x="326068" y="129548"/>
                </a:lnTo>
                <a:lnTo>
                  <a:pt x="340676" y="130076"/>
                </a:lnTo>
                <a:lnTo>
                  <a:pt x="354735" y="131662"/>
                </a:lnTo>
                <a:lnTo>
                  <a:pt x="393675" y="142697"/>
                </a:lnTo>
                <a:lnTo>
                  <a:pt x="426527" y="162357"/>
                </a:lnTo>
                <a:lnTo>
                  <a:pt x="458661" y="200917"/>
                </a:lnTo>
                <a:lnTo>
                  <a:pt x="472677" y="238019"/>
                </a:lnTo>
                <a:lnTo>
                  <a:pt x="475235" y="251993"/>
                </a:lnTo>
                <a:lnTo>
                  <a:pt x="623387" y="251993"/>
                </a:lnTo>
                <a:lnTo>
                  <a:pt x="618693" y="222734"/>
                </a:lnTo>
                <a:lnTo>
                  <a:pt x="611717" y="195167"/>
                </a:lnTo>
                <a:lnTo>
                  <a:pt x="602458" y="169291"/>
                </a:lnTo>
                <a:lnTo>
                  <a:pt x="590915" y="145107"/>
                </a:lnTo>
                <a:lnTo>
                  <a:pt x="581588" y="129548"/>
                </a:lnTo>
                <a:close/>
              </a:path>
              <a:path w="2937509" h="897255">
                <a:moveTo>
                  <a:pt x="867769" y="182652"/>
                </a:moveTo>
                <a:lnTo>
                  <a:pt x="725706" y="182652"/>
                </a:lnTo>
                <a:lnTo>
                  <a:pt x="725706" y="897027"/>
                </a:lnTo>
                <a:lnTo>
                  <a:pt x="869798" y="897027"/>
                </a:lnTo>
                <a:lnTo>
                  <a:pt x="869798" y="618989"/>
                </a:lnTo>
                <a:lnTo>
                  <a:pt x="1188375" y="618989"/>
                </a:lnTo>
                <a:lnTo>
                  <a:pt x="1189187" y="617869"/>
                </a:lnTo>
                <a:lnTo>
                  <a:pt x="1201029" y="595988"/>
                </a:lnTo>
                <a:lnTo>
                  <a:pt x="976008" y="595988"/>
                </a:lnTo>
                <a:lnTo>
                  <a:pt x="959244" y="594805"/>
                </a:lnTo>
                <a:lnTo>
                  <a:pt x="916815" y="577047"/>
                </a:lnTo>
                <a:lnTo>
                  <a:pt x="886753" y="539565"/>
                </a:lnTo>
                <a:lnTo>
                  <a:pt x="869968" y="485805"/>
                </a:lnTo>
                <a:lnTo>
                  <a:pt x="866754" y="442425"/>
                </a:lnTo>
                <a:lnTo>
                  <a:pt x="867558" y="420016"/>
                </a:lnTo>
                <a:lnTo>
                  <a:pt x="873984" y="379765"/>
                </a:lnTo>
                <a:lnTo>
                  <a:pt x="895252" y="331649"/>
                </a:lnTo>
                <a:lnTo>
                  <a:pt x="929330" y="301017"/>
                </a:lnTo>
                <a:lnTo>
                  <a:pt x="976008" y="290553"/>
                </a:lnTo>
                <a:lnTo>
                  <a:pt x="1201379" y="290553"/>
                </a:lnTo>
                <a:lnTo>
                  <a:pt x="1189850" y="269920"/>
                </a:lnTo>
                <a:lnTo>
                  <a:pt x="867769" y="269920"/>
                </a:lnTo>
                <a:lnTo>
                  <a:pt x="867769" y="182652"/>
                </a:lnTo>
                <a:close/>
              </a:path>
              <a:path w="2937509" h="897255">
                <a:moveTo>
                  <a:pt x="1188375" y="618989"/>
                </a:moveTo>
                <a:lnTo>
                  <a:pt x="874196" y="618989"/>
                </a:lnTo>
                <a:lnTo>
                  <a:pt x="879650" y="629792"/>
                </a:lnTo>
                <a:lnTo>
                  <a:pt x="902608" y="661946"/>
                </a:lnTo>
                <a:lnTo>
                  <a:pt x="936412" y="689408"/>
                </a:lnTo>
                <a:lnTo>
                  <a:pt x="982857" y="707187"/>
                </a:lnTo>
                <a:lnTo>
                  <a:pt x="1021671" y="710654"/>
                </a:lnTo>
                <a:lnTo>
                  <a:pt x="1050549" y="708751"/>
                </a:lnTo>
                <a:lnTo>
                  <a:pt x="1103991" y="693530"/>
                </a:lnTo>
                <a:lnTo>
                  <a:pt x="1151304" y="663025"/>
                </a:lnTo>
                <a:lnTo>
                  <a:pt x="1188375" y="618989"/>
                </a:lnTo>
                <a:close/>
              </a:path>
              <a:path w="2937509" h="897255">
                <a:moveTo>
                  <a:pt x="1201379" y="290553"/>
                </a:moveTo>
                <a:lnTo>
                  <a:pt x="976008" y="290553"/>
                </a:lnTo>
                <a:lnTo>
                  <a:pt x="993068" y="291758"/>
                </a:lnTo>
                <a:lnTo>
                  <a:pt x="1008733" y="295373"/>
                </a:lnTo>
                <a:lnTo>
                  <a:pt x="1047314" y="320403"/>
                </a:lnTo>
                <a:lnTo>
                  <a:pt x="1072746" y="363275"/>
                </a:lnTo>
                <a:lnTo>
                  <a:pt x="1084479" y="420608"/>
                </a:lnTo>
                <a:lnTo>
                  <a:pt x="1085261" y="442425"/>
                </a:lnTo>
                <a:lnTo>
                  <a:pt x="1084458" y="464432"/>
                </a:lnTo>
                <a:lnTo>
                  <a:pt x="1078031" y="504514"/>
                </a:lnTo>
                <a:lnTo>
                  <a:pt x="1056933" y="553370"/>
                </a:lnTo>
                <a:lnTo>
                  <a:pt x="1022686" y="585144"/>
                </a:lnTo>
                <a:lnTo>
                  <a:pt x="976008" y="595988"/>
                </a:lnTo>
                <a:lnTo>
                  <a:pt x="1201029" y="595988"/>
                </a:lnTo>
                <a:lnTo>
                  <a:pt x="1216606" y="558274"/>
                </a:lnTo>
                <a:lnTo>
                  <a:pt x="1230643" y="484875"/>
                </a:lnTo>
                <a:lnTo>
                  <a:pt x="1232398" y="443101"/>
                </a:lnTo>
                <a:lnTo>
                  <a:pt x="1230601" y="400334"/>
                </a:lnTo>
                <a:lnTo>
                  <a:pt x="1225210" y="361331"/>
                </a:lnTo>
                <a:lnTo>
                  <a:pt x="1216226" y="326090"/>
                </a:lnTo>
                <a:lnTo>
                  <a:pt x="1203647" y="294612"/>
                </a:lnTo>
                <a:lnTo>
                  <a:pt x="1201379" y="290553"/>
                </a:lnTo>
                <a:close/>
              </a:path>
              <a:path w="2937509" h="897255">
                <a:moveTo>
                  <a:pt x="1022009" y="175887"/>
                </a:moveTo>
                <a:lnTo>
                  <a:pt x="981927" y="179608"/>
                </a:lnTo>
                <a:lnTo>
                  <a:pt x="935080" y="198507"/>
                </a:lnTo>
                <a:lnTo>
                  <a:pt x="901594" y="227301"/>
                </a:lnTo>
                <a:lnTo>
                  <a:pt x="879460" y="259392"/>
                </a:lnTo>
                <a:lnTo>
                  <a:pt x="874196" y="269920"/>
                </a:lnTo>
                <a:lnTo>
                  <a:pt x="1189850" y="269920"/>
                </a:lnTo>
                <a:lnTo>
                  <a:pt x="1149676" y="222248"/>
                </a:lnTo>
                <a:lnTo>
                  <a:pt x="1102300" y="192630"/>
                </a:lnTo>
                <a:lnTo>
                  <a:pt x="1049872" y="177748"/>
                </a:lnTo>
                <a:lnTo>
                  <a:pt x="1022009" y="175887"/>
                </a:lnTo>
                <a:close/>
              </a:path>
              <a:path w="2937509" h="897255">
                <a:moveTo>
                  <a:pt x="1563202" y="175887"/>
                </a:moveTo>
                <a:lnTo>
                  <a:pt x="1525128" y="178001"/>
                </a:lnTo>
                <a:lnTo>
                  <a:pt x="1456972" y="194914"/>
                </a:lnTo>
                <a:lnTo>
                  <a:pt x="1399935" y="228146"/>
                </a:lnTo>
                <a:lnTo>
                  <a:pt x="1355794" y="275162"/>
                </a:lnTo>
                <a:lnTo>
                  <a:pt x="1324993" y="335116"/>
                </a:lnTo>
                <a:lnTo>
                  <a:pt x="1309434" y="405472"/>
                </a:lnTo>
                <a:lnTo>
                  <a:pt x="1307489" y="444454"/>
                </a:lnTo>
                <a:lnTo>
                  <a:pt x="1309434" y="483162"/>
                </a:lnTo>
                <a:lnTo>
                  <a:pt x="1324993" y="553348"/>
                </a:lnTo>
                <a:lnTo>
                  <a:pt x="1355794" y="613281"/>
                </a:lnTo>
                <a:lnTo>
                  <a:pt x="1399935" y="660297"/>
                </a:lnTo>
                <a:lnTo>
                  <a:pt x="1456972" y="693509"/>
                </a:lnTo>
                <a:lnTo>
                  <a:pt x="1525128" y="710252"/>
                </a:lnTo>
                <a:lnTo>
                  <a:pt x="1563202" y="712345"/>
                </a:lnTo>
                <a:lnTo>
                  <a:pt x="1601255" y="710252"/>
                </a:lnTo>
                <a:lnTo>
                  <a:pt x="1669242" y="693509"/>
                </a:lnTo>
                <a:lnTo>
                  <a:pt x="1726279" y="660297"/>
                </a:lnTo>
                <a:lnTo>
                  <a:pt x="1770589" y="613281"/>
                </a:lnTo>
                <a:lnTo>
                  <a:pt x="1778183" y="600724"/>
                </a:lnTo>
                <a:lnTo>
                  <a:pt x="1563879" y="600724"/>
                </a:lnTo>
                <a:lnTo>
                  <a:pt x="1546501" y="599456"/>
                </a:lnTo>
                <a:lnTo>
                  <a:pt x="1502995" y="580429"/>
                </a:lnTo>
                <a:lnTo>
                  <a:pt x="1473123" y="541108"/>
                </a:lnTo>
                <a:lnTo>
                  <a:pt x="1456993" y="486312"/>
                </a:lnTo>
                <a:lnTo>
                  <a:pt x="1453949" y="443440"/>
                </a:lnTo>
                <a:lnTo>
                  <a:pt x="1454710" y="421390"/>
                </a:lnTo>
                <a:lnTo>
                  <a:pt x="1460798" y="380970"/>
                </a:lnTo>
                <a:lnTo>
                  <a:pt x="1481601" y="330804"/>
                </a:lnTo>
                <a:lnTo>
                  <a:pt x="1516059" y="297423"/>
                </a:lnTo>
                <a:lnTo>
                  <a:pt x="1563879" y="285817"/>
                </a:lnTo>
                <a:lnTo>
                  <a:pt x="1777004" y="285817"/>
                </a:lnTo>
                <a:lnTo>
                  <a:pt x="1770589" y="275162"/>
                </a:lnTo>
                <a:lnTo>
                  <a:pt x="1726279" y="228146"/>
                </a:lnTo>
                <a:lnTo>
                  <a:pt x="1669242" y="194914"/>
                </a:lnTo>
                <a:lnTo>
                  <a:pt x="1601255" y="178001"/>
                </a:lnTo>
                <a:lnTo>
                  <a:pt x="1563202" y="175887"/>
                </a:lnTo>
                <a:close/>
              </a:path>
              <a:path w="2937509" h="897255">
                <a:moveTo>
                  <a:pt x="1777004" y="285817"/>
                </a:moveTo>
                <a:lnTo>
                  <a:pt x="1563879" y="285817"/>
                </a:lnTo>
                <a:lnTo>
                  <a:pt x="1581066" y="287107"/>
                </a:lnTo>
                <a:lnTo>
                  <a:pt x="1596773" y="290975"/>
                </a:lnTo>
                <a:lnTo>
                  <a:pt x="1635016" y="317697"/>
                </a:lnTo>
                <a:lnTo>
                  <a:pt x="1659940" y="362599"/>
                </a:lnTo>
                <a:lnTo>
                  <a:pt x="1669327" y="400567"/>
                </a:lnTo>
                <a:lnTo>
                  <a:pt x="1672456" y="443440"/>
                </a:lnTo>
                <a:lnTo>
                  <a:pt x="1671673" y="465489"/>
                </a:lnTo>
                <a:lnTo>
                  <a:pt x="1665416" y="505909"/>
                </a:lnTo>
                <a:lnTo>
                  <a:pt x="1644804" y="556075"/>
                </a:lnTo>
                <a:lnTo>
                  <a:pt x="1611001" y="589308"/>
                </a:lnTo>
                <a:lnTo>
                  <a:pt x="1563879" y="600724"/>
                </a:lnTo>
                <a:lnTo>
                  <a:pt x="1778183" y="600724"/>
                </a:lnTo>
                <a:lnTo>
                  <a:pt x="1801412" y="553348"/>
                </a:lnTo>
                <a:lnTo>
                  <a:pt x="1816971" y="483162"/>
                </a:lnTo>
                <a:lnTo>
                  <a:pt x="1818916" y="444454"/>
                </a:lnTo>
                <a:lnTo>
                  <a:pt x="1816971" y="405472"/>
                </a:lnTo>
                <a:lnTo>
                  <a:pt x="1811136" y="369026"/>
                </a:lnTo>
                <a:lnTo>
                  <a:pt x="1801412" y="335116"/>
                </a:lnTo>
                <a:lnTo>
                  <a:pt x="1787797" y="303744"/>
                </a:lnTo>
                <a:lnTo>
                  <a:pt x="1777004" y="285817"/>
                </a:lnTo>
                <a:close/>
              </a:path>
              <a:path w="2937509" h="897255">
                <a:moveTo>
                  <a:pt x="2056703" y="182652"/>
                </a:moveTo>
                <a:lnTo>
                  <a:pt x="1912610" y="182652"/>
                </a:lnTo>
                <a:lnTo>
                  <a:pt x="1912610" y="702198"/>
                </a:lnTo>
                <a:lnTo>
                  <a:pt x="2056703" y="702198"/>
                </a:lnTo>
                <a:lnTo>
                  <a:pt x="2056703" y="517854"/>
                </a:lnTo>
                <a:lnTo>
                  <a:pt x="2279076" y="517854"/>
                </a:lnTo>
                <a:lnTo>
                  <a:pt x="2224135" y="440395"/>
                </a:lnTo>
                <a:lnTo>
                  <a:pt x="2264146" y="384247"/>
                </a:lnTo>
                <a:lnTo>
                  <a:pt x="2056703" y="384247"/>
                </a:lnTo>
                <a:lnTo>
                  <a:pt x="2056703" y="182652"/>
                </a:lnTo>
                <a:close/>
              </a:path>
              <a:path w="2937509" h="897255">
                <a:moveTo>
                  <a:pt x="2279076" y="517854"/>
                </a:moveTo>
                <a:lnTo>
                  <a:pt x="2110484" y="517854"/>
                </a:lnTo>
                <a:lnTo>
                  <a:pt x="2238679" y="702198"/>
                </a:lnTo>
                <a:lnTo>
                  <a:pt x="2409831" y="702198"/>
                </a:lnTo>
                <a:lnTo>
                  <a:pt x="2279076" y="517854"/>
                </a:lnTo>
                <a:close/>
              </a:path>
              <a:path w="2937509" h="897255">
                <a:moveTo>
                  <a:pt x="2407802" y="182652"/>
                </a:moveTo>
                <a:lnTo>
                  <a:pt x="2238679" y="182652"/>
                </a:lnTo>
                <a:lnTo>
                  <a:pt x="2097292" y="384247"/>
                </a:lnTo>
                <a:lnTo>
                  <a:pt x="2264146" y="384247"/>
                </a:lnTo>
                <a:lnTo>
                  <a:pt x="2407802" y="182652"/>
                </a:lnTo>
                <a:close/>
              </a:path>
              <a:path w="2937509" h="897255">
                <a:moveTo>
                  <a:pt x="2608382" y="182652"/>
                </a:moveTo>
                <a:lnTo>
                  <a:pt x="2470716" y="182652"/>
                </a:lnTo>
                <a:lnTo>
                  <a:pt x="2470716" y="702198"/>
                </a:lnTo>
                <a:lnTo>
                  <a:pt x="2613793" y="702198"/>
                </a:lnTo>
                <a:lnTo>
                  <a:pt x="2721001" y="512104"/>
                </a:lnTo>
                <a:lnTo>
                  <a:pt x="2608382" y="512104"/>
                </a:lnTo>
                <a:lnTo>
                  <a:pt x="2608382" y="182652"/>
                </a:lnTo>
                <a:close/>
              </a:path>
              <a:path w="2937509" h="897255">
                <a:moveTo>
                  <a:pt x="2937495" y="371732"/>
                </a:moveTo>
                <a:lnTo>
                  <a:pt x="2800167" y="371732"/>
                </a:lnTo>
                <a:lnTo>
                  <a:pt x="2800167" y="702198"/>
                </a:lnTo>
                <a:lnTo>
                  <a:pt x="2937495" y="702198"/>
                </a:lnTo>
                <a:lnTo>
                  <a:pt x="2937495" y="371732"/>
                </a:lnTo>
                <a:close/>
              </a:path>
              <a:path w="2937509" h="897255">
                <a:moveTo>
                  <a:pt x="2937495" y="182652"/>
                </a:moveTo>
                <a:lnTo>
                  <a:pt x="2795432" y="182652"/>
                </a:lnTo>
                <a:lnTo>
                  <a:pt x="2608382" y="512104"/>
                </a:lnTo>
                <a:lnTo>
                  <a:pt x="2721001" y="512104"/>
                </a:lnTo>
                <a:lnTo>
                  <a:pt x="2800167" y="371732"/>
                </a:lnTo>
                <a:lnTo>
                  <a:pt x="2937495" y="371732"/>
                </a:lnTo>
                <a:lnTo>
                  <a:pt x="2937495" y="1826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467600" y="2895600"/>
            <a:ext cx="7277100" cy="4330700"/>
            <a:chOff x="7467600" y="2895600"/>
            <a:chExt cx="7277100" cy="4330700"/>
          </a:xfrm>
        </p:grpSpPr>
        <p:sp>
          <p:nvSpPr>
            <p:cNvPr id="6" name="object 6"/>
            <p:cNvSpPr/>
            <p:nvPr/>
          </p:nvSpPr>
          <p:spPr>
            <a:xfrm>
              <a:off x="7467600" y="2895600"/>
              <a:ext cx="7277100" cy="4330700"/>
            </a:xfrm>
            <a:custGeom>
              <a:avLst/>
              <a:gdLst/>
              <a:ahLst/>
              <a:cxnLst/>
              <a:rect l="l" t="t" r="r" b="b"/>
              <a:pathLst>
                <a:path w="7277100" h="4330700">
                  <a:moveTo>
                    <a:pt x="7277100" y="4330700"/>
                  </a:moveTo>
                  <a:lnTo>
                    <a:pt x="0" y="4330700"/>
                  </a:lnTo>
                  <a:lnTo>
                    <a:pt x="0" y="0"/>
                  </a:lnTo>
                  <a:lnTo>
                    <a:pt x="7277100" y="0"/>
                  </a:lnTo>
                  <a:lnTo>
                    <a:pt x="7277100" y="43307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67600" y="2895599"/>
              <a:ext cx="7277100" cy="4330700"/>
            </a:xfrm>
            <a:custGeom>
              <a:avLst/>
              <a:gdLst/>
              <a:ahLst/>
              <a:cxnLst/>
              <a:rect l="l" t="t" r="r" b="b"/>
              <a:pathLst>
                <a:path w="7277100" h="4330700">
                  <a:moveTo>
                    <a:pt x="7277100" y="0"/>
                  </a:moveTo>
                  <a:lnTo>
                    <a:pt x="7251700" y="0"/>
                  </a:lnTo>
                  <a:lnTo>
                    <a:pt x="7251700" y="25400"/>
                  </a:lnTo>
                  <a:lnTo>
                    <a:pt x="7251700" y="4305300"/>
                  </a:lnTo>
                  <a:lnTo>
                    <a:pt x="25400" y="4305300"/>
                  </a:lnTo>
                  <a:lnTo>
                    <a:pt x="25400" y="25400"/>
                  </a:lnTo>
                  <a:lnTo>
                    <a:pt x="7251700" y="25400"/>
                  </a:lnTo>
                  <a:lnTo>
                    <a:pt x="72517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4330700"/>
                  </a:lnTo>
                  <a:lnTo>
                    <a:pt x="25400" y="4330700"/>
                  </a:lnTo>
                  <a:lnTo>
                    <a:pt x="7251700" y="4330700"/>
                  </a:lnTo>
                  <a:lnTo>
                    <a:pt x="7277100" y="4330700"/>
                  </a:lnTo>
                  <a:lnTo>
                    <a:pt x="72771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8657" y="3111500"/>
              <a:ext cx="6571803" cy="32131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592344" y="6471443"/>
              <a:ext cx="3027680" cy="501015"/>
            </a:xfrm>
            <a:custGeom>
              <a:avLst/>
              <a:gdLst/>
              <a:ahLst/>
              <a:cxnLst/>
              <a:rect l="l" t="t" r="r" b="b"/>
              <a:pathLst>
                <a:path w="3027679" h="501015">
                  <a:moveTo>
                    <a:pt x="339526" y="352821"/>
                  </a:moveTo>
                  <a:lnTo>
                    <a:pt x="0" y="352821"/>
                  </a:lnTo>
                  <a:lnTo>
                    <a:pt x="0" y="500459"/>
                  </a:lnTo>
                  <a:lnTo>
                    <a:pt x="70643" y="500459"/>
                  </a:lnTo>
                  <a:lnTo>
                    <a:pt x="70643" y="411956"/>
                  </a:lnTo>
                  <a:lnTo>
                    <a:pt x="339526" y="411956"/>
                  </a:lnTo>
                  <a:lnTo>
                    <a:pt x="339526" y="352821"/>
                  </a:lnTo>
                  <a:close/>
                </a:path>
                <a:path w="3027679" h="501015">
                  <a:moveTo>
                    <a:pt x="339526" y="411956"/>
                  </a:moveTo>
                  <a:lnTo>
                    <a:pt x="270073" y="411956"/>
                  </a:lnTo>
                  <a:lnTo>
                    <a:pt x="270073" y="500459"/>
                  </a:lnTo>
                  <a:lnTo>
                    <a:pt x="339526" y="500459"/>
                  </a:lnTo>
                  <a:lnTo>
                    <a:pt x="339526" y="411956"/>
                  </a:lnTo>
                  <a:close/>
                </a:path>
                <a:path w="3027679" h="501015">
                  <a:moveTo>
                    <a:pt x="292298" y="107156"/>
                  </a:moveTo>
                  <a:lnTo>
                    <a:pt x="72032" y="107156"/>
                  </a:lnTo>
                  <a:lnTo>
                    <a:pt x="63301" y="213915"/>
                  </a:lnTo>
                  <a:lnTo>
                    <a:pt x="62172" y="226504"/>
                  </a:lnTo>
                  <a:lnTo>
                    <a:pt x="56852" y="272491"/>
                  </a:lnTo>
                  <a:lnTo>
                    <a:pt x="48964" y="310170"/>
                  </a:lnTo>
                  <a:lnTo>
                    <a:pt x="28872" y="348716"/>
                  </a:lnTo>
                  <a:lnTo>
                    <a:pt x="24209" y="352821"/>
                  </a:lnTo>
                  <a:lnTo>
                    <a:pt x="98028" y="352821"/>
                  </a:lnTo>
                  <a:lnTo>
                    <a:pt x="115292" y="313308"/>
                  </a:lnTo>
                  <a:lnTo>
                    <a:pt x="124966" y="258861"/>
                  </a:lnTo>
                  <a:lnTo>
                    <a:pt x="129579" y="213915"/>
                  </a:lnTo>
                  <a:lnTo>
                    <a:pt x="134342" y="165100"/>
                  </a:lnTo>
                  <a:lnTo>
                    <a:pt x="292298" y="165100"/>
                  </a:lnTo>
                  <a:lnTo>
                    <a:pt x="292298" y="107156"/>
                  </a:lnTo>
                  <a:close/>
                </a:path>
                <a:path w="3027679" h="501015">
                  <a:moveTo>
                    <a:pt x="292298" y="165100"/>
                  </a:moveTo>
                  <a:lnTo>
                    <a:pt x="223639" y="165100"/>
                  </a:lnTo>
                  <a:lnTo>
                    <a:pt x="223639" y="352821"/>
                  </a:lnTo>
                  <a:lnTo>
                    <a:pt x="292298" y="352821"/>
                  </a:lnTo>
                  <a:lnTo>
                    <a:pt x="292298" y="165100"/>
                  </a:lnTo>
                  <a:close/>
                </a:path>
                <a:path w="3027679" h="501015">
                  <a:moveTo>
                    <a:pt x="526107" y="103187"/>
                  </a:moveTo>
                  <a:lnTo>
                    <a:pt x="484435" y="108098"/>
                  </a:lnTo>
                  <a:lnTo>
                    <a:pt x="448716" y="122832"/>
                  </a:lnTo>
                  <a:lnTo>
                    <a:pt x="407863" y="161230"/>
                  </a:lnTo>
                  <a:lnTo>
                    <a:pt x="390103" y="196490"/>
                  </a:lnTo>
                  <a:lnTo>
                    <a:pt x="381173" y="237864"/>
                  </a:lnTo>
                  <a:lnTo>
                    <a:pt x="380057" y="260746"/>
                  </a:lnTo>
                  <a:lnTo>
                    <a:pt x="381173" y="283616"/>
                  </a:lnTo>
                  <a:lnTo>
                    <a:pt x="390103" y="324891"/>
                  </a:lnTo>
                  <a:lnTo>
                    <a:pt x="407863" y="359977"/>
                  </a:lnTo>
                  <a:lnTo>
                    <a:pt x="448716" y="398264"/>
                  </a:lnTo>
                  <a:lnTo>
                    <a:pt x="484435" y="412998"/>
                  </a:lnTo>
                  <a:lnTo>
                    <a:pt x="526107" y="417909"/>
                  </a:lnTo>
                  <a:lnTo>
                    <a:pt x="547687" y="416681"/>
                  </a:lnTo>
                  <a:lnTo>
                    <a:pt x="586382" y="406858"/>
                  </a:lnTo>
                  <a:lnTo>
                    <a:pt x="632519" y="374699"/>
                  </a:lnTo>
                  <a:lnTo>
                    <a:pt x="643933" y="360362"/>
                  </a:lnTo>
                  <a:lnTo>
                    <a:pt x="526504" y="360362"/>
                  </a:lnTo>
                  <a:lnTo>
                    <a:pt x="514622" y="359531"/>
                  </a:lnTo>
                  <a:lnTo>
                    <a:pt x="477601" y="339749"/>
                  </a:lnTo>
                  <a:lnTo>
                    <a:pt x="457348" y="299318"/>
                  </a:lnTo>
                  <a:lnTo>
                    <a:pt x="452883" y="260548"/>
                  </a:lnTo>
                  <a:lnTo>
                    <a:pt x="453380" y="246893"/>
                  </a:lnTo>
                  <a:lnTo>
                    <a:pt x="465397" y="199119"/>
                  </a:lnTo>
                  <a:lnTo>
                    <a:pt x="493985" y="167729"/>
                  </a:lnTo>
                  <a:lnTo>
                    <a:pt x="526504" y="160139"/>
                  </a:lnTo>
                  <a:lnTo>
                    <a:pt x="643374" y="160139"/>
                  </a:lnTo>
                  <a:lnTo>
                    <a:pt x="632519" y="146446"/>
                  </a:lnTo>
                  <a:lnTo>
                    <a:pt x="586382" y="114237"/>
                  </a:lnTo>
                  <a:lnTo>
                    <a:pt x="547687" y="104415"/>
                  </a:lnTo>
                  <a:lnTo>
                    <a:pt x="526107" y="103187"/>
                  </a:lnTo>
                  <a:close/>
                </a:path>
                <a:path w="3027679" h="501015">
                  <a:moveTo>
                    <a:pt x="643374" y="160139"/>
                  </a:moveTo>
                  <a:lnTo>
                    <a:pt x="526504" y="160139"/>
                  </a:lnTo>
                  <a:lnTo>
                    <a:pt x="538112" y="160982"/>
                  </a:lnTo>
                  <a:lnTo>
                    <a:pt x="548729" y="163512"/>
                  </a:lnTo>
                  <a:lnTo>
                    <a:pt x="581173" y="189458"/>
                  </a:lnTo>
                  <a:lnTo>
                    <a:pt x="597296" y="233908"/>
                  </a:lnTo>
                  <a:lnTo>
                    <a:pt x="599330" y="260548"/>
                  </a:lnTo>
                  <a:lnTo>
                    <a:pt x="598822" y="274116"/>
                  </a:lnTo>
                  <a:lnTo>
                    <a:pt x="586705" y="321691"/>
                  </a:lnTo>
                  <a:lnTo>
                    <a:pt x="558353" y="352883"/>
                  </a:lnTo>
                  <a:lnTo>
                    <a:pt x="526504" y="360362"/>
                  </a:lnTo>
                  <a:lnTo>
                    <a:pt x="643933" y="360362"/>
                  </a:lnTo>
                  <a:lnTo>
                    <a:pt x="661999" y="324891"/>
                  </a:lnTo>
                  <a:lnTo>
                    <a:pt x="671028" y="283616"/>
                  </a:lnTo>
                  <a:lnTo>
                    <a:pt x="672157" y="260746"/>
                  </a:lnTo>
                  <a:lnTo>
                    <a:pt x="671028" y="237864"/>
                  </a:lnTo>
                  <a:lnTo>
                    <a:pt x="667642" y="216445"/>
                  </a:lnTo>
                  <a:lnTo>
                    <a:pt x="661999" y="196490"/>
                  </a:lnTo>
                  <a:lnTo>
                    <a:pt x="654099" y="177998"/>
                  </a:lnTo>
                  <a:lnTo>
                    <a:pt x="644239" y="161230"/>
                  </a:lnTo>
                  <a:lnTo>
                    <a:pt x="643374" y="160139"/>
                  </a:lnTo>
                  <a:close/>
                </a:path>
                <a:path w="3027679" h="501015">
                  <a:moveTo>
                    <a:pt x="1036240" y="77192"/>
                  </a:moveTo>
                  <a:lnTo>
                    <a:pt x="962620" y="77192"/>
                  </a:lnTo>
                  <a:lnTo>
                    <a:pt x="962620" y="411956"/>
                  </a:lnTo>
                  <a:lnTo>
                    <a:pt x="1036240" y="411956"/>
                  </a:lnTo>
                  <a:lnTo>
                    <a:pt x="1036240" y="77192"/>
                  </a:lnTo>
                  <a:close/>
                </a:path>
                <a:path w="3027679" h="501015">
                  <a:moveTo>
                    <a:pt x="1036240" y="5556"/>
                  </a:moveTo>
                  <a:lnTo>
                    <a:pt x="966192" y="5556"/>
                  </a:lnTo>
                  <a:lnTo>
                    <a:pt x="865187" y="70445"/>
                  </a:lnTo>
                  <a:lnTo>
                    <a:pt x="865187" y="137914"/>
                  </a:lnTo>
                  <a:lnTo>
                    <a:pt x="960239" y="77192"/>
                  </a:lnTo>
                  <a:lnTo>
                    <a:pt x="1036240" y="77192"/>
                  </a:lnTo>
                  <a:lnTo>
                    <a:pt x="1036240" y="5556"/>
                  </a:lnTo>
                  <a:close/>
                </a:path>
                <a:path w="3027679" h="501015">
                  <a:moveTo>
                    <a:pt x="1289645" y="0"/>
                  </a:moveTo>
                  <a:lnTo>
                    <a:pt x="1244252" y="6151"/>
                  </a:lnTo>
                  <a:lnTo>
                    <a:pt x="1205706" y="24606"/>
                  </a:lnTo>
                  <a:lnTo>
                    <a:pt x="1174799" y="54768"/>
                  </a:lnTo>
                  <a:lnTo>
                    <a:pt x="1151929" y="96043"/>
                  </a:lnTo>
                  <a:lnTo>
                    <a:pt x="1137878" y="147736"/>
                  </a:lnTo>
                  <a:lnTo>
                    <a:pt x="1133078" y="209153"/>
                  </a:lnTo>
                  <a:lnTo>
                    <a:pt x="1134254" y="241275"/>
                  </a:lnTo>
                  <a:lnTo>
                    <a:pt x="1143570" y="298040"/>
                  </a:lnTo>
                  <a:lnTo>
                    <a:pt x="1162161" y="344995"/>
                  </a:lnTo>
                  <a:lnTo>
                    <a:pt x="1189049" y="381012"/>
                  </a:lnTo>
                  <a:lnTo>
                    <a:pt x="1223937" y="405742"/>
                  </a:lnTo>
                  <a:lnTo>
                    <a:pt x="1266006" y="418145"/>
                  </a:lnTo>
                  <a:lnTo>
                    <a:pt x="1289645" y="419695"/>
                  </a:lnTo>
                  <a:lnTo>
                    <a:pt x="1313271" y="418145"/>
                  </a:lnTo>
                  <a:lnTo>
                    <a:pt x="1355241" y="405742"/>
                  </a:lnTo>
                  <a:lnTo>
                    <a:pt x="1390116" y="381099"/>
                  </a:lnTo>
                  <a:lnTo>
                    <a:pt x="1409046" y="357584"/>
                  </a:lnTo>
                  <a:lnTo>
                    <a:pt x="1289645" y="357584"/>
                  </a:lnTo>
                  <a:lnTo>
                    <a:pt x="1277379" y="356542"/>
                  </a:lnTo>
                  <a:lnTo>
                    <a:pt x="1237084" y="331465"/>
                  </a:lnTo>
                  <a:lnTo>
                    <a:pt x="1217215" y="290909"/>
                  </a:lnTo>
                  <a:lnTo>
                    <a:pt x="1208025" y="232494"/>
                  </a:lnTo>
                  <a:lnTo>
                    <a:pt x="1207492" y="209153"/>
                  </a:lnTo>
                  <a:lnTo>
                    <a:pt x="1208955" y="175034"/>
                  </a:lnTo>
                  <a:lnTo>
                    <a:pt x="1220068" y="119967"/>
                  </a:lnTo>
                  <a:lnTo>
                    <a:pt x="1241722" y="82525"/>
                  </a:lnTo>
                  <a:lnTo>
                    <a:pt x="1289645" y="61317"/>
                  </a:lnTo>
                  <a:lnTo>
                    <a:pt x="1408813" y="61317"/>
                  </a:lnTo>
                  <a:lnTo>
                    <a:pt x="1404590" y="54768"/>
                  </a:lnTo>
                  <a:lnTo>
                    <a:pt x="1373584" y="24606"/>
                  </a:lnTo>
                  <a:lnTo>
                    <a:pt x="1335037" y="6151"/>
                  </a:lnTo>
                  <a:lnTo>
                    <a:pt x="1313197" y="1537"/>
                  </a:lnTo>
                  <a:lnTo>
                    <a:pt x="1289645" y="0"/>
                  </a:lnTo>
                  <a:close/>
                </a:path>
                <a:path w="3027679" h="501015">
                  <a:moveTo>
                    <a:pt x="1408813" y="61317"/>
                  </a:moveTo>
                  <a:lnTo>
                    <a:pt x="1289645" y="61317"/>
                  </a:lnTo>
                  <a:lnTo>
                    <a:pt x="1301824" y="62371"/>
                  </a:lnTo>
                  <a:lnTo>
                    <a:pt x="1313160" y="65534"/>
                  </a:lnTo>
                  <a:lnTo>
                    <a:pt x="1349672" y="98921"/>
                  </a:lnTo>
                  <a:lnTo>
                    <a:pt x="1366316" y="145305"/>
                  </a:lnTo>
                  <a:lnTo>
                    <a:pt x="1371364" y="185911"/>
                  </a:lnTo>
                  <a:lnTo>
                    <a:pt x="1371996" y="209153"/>
                  </a:lnTo>
                  <a:lnTo>
                    <a:pt x="1370607" y="243544"/>
                  </a:lnTo>
                  <a:lnTo>
                    <a:pt x="1359495" y="299008"/>
                  </a:lnTo>
                  <a:lnTo>
                    <a:pt x="1337754" y="336487"/>
                  </a:lnTo>
                  <a:lnTo>
                    <a:pt x="1289645" y="357584"/>
                  </a:lnTo>
                  <a:lnTo>
                    <a:pt x="1409046" y="357584"/>
                  </a:lnTo>
                  <a:lnTo>
                    <a:pt x="1427360" y="323056"/>
                  </a:lnTo>
                  <a:lnTo>
                    <a:pt x="1441499" y="270966"/>
                  </a:lnTo>
                  <a:lnTo>
                    <a:pt x="1446212" y="209153"/>
                  </a:lnTo>
                  <a:lnTo>
                    <a:pt x="1445025" y="177155"/>
                  </a:lnTo>
                  <a:lnTo>
                    <a:pt x="1441478" y="147637"/>
                  </a:lnTo>
                  <a:lnTo>
                    <a:pt x="1435583" y="120600"/>
                  </a:lnTo>
                  <a:lnTo>
                    <a:pt x="1427360" y="96043"/>
                  </a:lnTo>
                  <a:lnTo>
                    <a:pt x="1417004" y="74017"/>
                  </a:lnTo>
                  <a:lnTo>
                    <a:pt x="1408813" y="61317"/>
                  </a:lnTo>
                  <a:close/>
                </a:path>
                <a:path w="3027679" h="501015">
                  <a:moveTo>
                    <a:pt x="1720800" y="107156"/>
                  </a:moveTo>
                  <a:lnTo>
                    <a:pt x="1651545" y="107156"/>
                  </a:lnTo>
                  <a:lnTo>
                    <a:pt x="1651545" y="411956"/>
                  </a:lnTo>
                  <a:lnTo>
                    <a:pt x="1725562" y="411956"/>
                  </a:lnTo>
                  <a:lnTo>
                    <a:pt x="1782491" y="314721"/>
                  </a:lnTo>
                  <a:lnTo>
                    <a:pt x="1720800" y="314721"/>
                  </a:lnTo>
                  <a:lnTo>
                    <a:pt x="1720800" y="107156"/>
                  </a:lnTo>
                  <a:close/>
                </a:path>
                <a:path w="3027679" h="501015">
                  <a:moveTo>
                    <a:pt x="1916658" y="204192"/>
                  </a:moveTo>
                  <a:lnTo>
                    <a:pt x="1847205" y="204192"/>
                  </a:lnTo>
                  <a:lnTo>
                    <a:pt x="1847205" y="411956"/>
                  </a:lnTo>
                  <a:lnTo>
                    <a:pt x="1916658" y="411956"/>
                  </a:lnTo>
                  <a:lnTo>
                    <a:pt x="1916658" y="204192"/>
                  </a:lnTo>
                  <a:close/>
                </a:path>
                <a:path w="3027679" h="501015">
                  <a:moveTo>
                    <a:pt x="1916658" y="107156"/>
                  </a:moveTo>
                  <a:lnTo>
                    <a:pt x="1842839" y="107156"/>
                  </a:lnTo>
                  <a:lnTo>
                    <a:pt x="1720800" y="314721"/>
                  </a:lnTo>
                  <a:lnTo>
                    <a:pt x="1782491" y="314721"/>
                  </a:lnTo>
                  <a:lnTo>
                    <a:pt x="1847205" y="204192"/>
                  </a:lnTo>
                  <a:lnTo>
                    <a:pt x="1916658" y="204192"/>
                  </a:lnTo>
                  <a:lnTo>
                    <a:pt x="1916658" y="107156"/>
                  </a:lnTo>
                  <a:close/>
                </a:path>
                <a:path w="3027679" h="501015">
                  <a:moveTo>
                    <a:pt x="2243435" y="103187"/>
                  </a:moveTo>
                  <a:lnTo>
                    <a:pt x="2202308" y="108148"/>
                  </a:lnTo>
                  <a:lnTo>
                    <a:pt x="2167036" y="123031"/>
                  </a:lnTo>
                  <a:lnTo>
                    <a:pt x="2126964" y="161503"/>
                  </a:lnTo>
                  <a:lnTo>
                    <a:pt x="2109502" y="196564"/>
                  </a:lnTo>
                  <a:lnTo>
                    <a:pt x="2100671" y="237542"/>
                  </a:lnTo>
                  <a:lnTo>
                    <a:pt x="2099567" y="260151"/>
                  </a:lnTo>
                  <a:lnTo>
                    <a:pt x="2100671" y="282773"/>
                  </a:lnTo>
                  <a:lnTo>
                    <a:pt x="2109502" y="323849"/>
                  </a:lnTo>
                  <a:lnTo>
                    <a:pt x="2126964" y="359097"/>
                  </a:lnTo>
                  <a:lnTo>
                    <a:pt x="2167036" y="397867"/>
                  </a:lnTo>
                  <a:lnTo>
                    <a:pt x="2202308" y="412898"/>
                  </a:lnTo>
                  <a:lnTo>
                    <a:pt x="2243435" y="417909"/>
                  </a:lnTo>
                  <a:lnTo>
                    <a:pt x="2264630" y="416656"/>
                  </a:lnTo>
                  <a:lnTo>
                    <a:pt x="2302631" y="406635"/>
                  </a:lnTo>
                  <a:lnTo>
                    <a:pt x="2348110" y="373955"/>
                  </a:lnTo>
                  <a:lnTo>
                    <a:pt x="2360112" y="358378"/>
                  </a:lnTo>
                  <a:lnTo>
                    <a:pt x="2243435" y="358378"/>
                  </a:lnTo>
                  <a:lnTo>
                    <a:pt x="2230875" y="357559"/>
                  </a:lnTo>
                  <a:lnTo>
                    <a:pt x="2192883" y="338360"/>
                  </a:lnTo>
                  <a:lnTo>
                    <a:pt x="2172977" y="298698"/>
                  </a:lnTo>
                  <a:lnTo>
                    <a:pt x="2171467" y="291107"/>
                  </a:lnTo>
                  <a:lnTo>
                    <a:pt x="2151360" y="291107"/>
                  </a:lnTo>
                  <a:lnTo>
                    <a:pt x="2151360" y="231973"/>
                  </a:lnTo>
                  <a:lnTo>
                    <a:pt x="2170945" y="231973"/>
                  </a:lnTo>
                  <a:lnTo>
                    <a:pt x="2172977" y="221791"/>
                  </a:lnTo>
                  <a:lnTo>
                    <a:pt x="2192883" y="182252"/>
                  </a:lnTo>
                  <a:lnTo>
                    <a:pt x="2230933" y="162941"/>
                  </a:lnTo>
                  <a:lnTo>
                    <a:pt x="2243435" y="162123"/>
                  </a:lnTo>
                  <a:lnTo>
                    <a:pt x="2360056" y="162123"/>
                  </a:lnTo>
                  <a:lnTo>
                    <a:pt x="2359694" y="161503"/>
                  </a:lnTo>
                  <a:lnTo>
                    <a:pt x="2319436" y="123031"/>
                  </a:lnTo>
                  <a:lnTo>
                    <a:pt x="2284362" y="108148"/>
                  </a:lnTo>
                  <a:lnTo>
                    <a:pt x="2264630" y="104427"/>
                  </a:lnTo>
                  <a:lnTo>
                    <a:pt x="2243435" y="103187"/>
                  </a:lnTo>
                  <a:close/>
                </a:path>
                <a:path w="3027679" h="501015">
                  <a:moveTo>
                    <a:pt x="2044203" y="107156"/>
                  </a:moveTo>
                  <a:lnTo>
                    <a:pt x="1972171" y="107156"/>
                  </a:lnTo>
                  <a:lnTo>
                    <a:pt x="1972171" y="411956"/>
                  </a:lnTo>
                  <a:lnTo>
                    <a:pt x="2044203" y="411956"/>
                  </a:lnTo>
                  <a:lnTo>
                    <a:pt x="2044203" y="291107"/>
                  </a:lnTo>
                  <a:lnTo>
                    <a:pt x="1987252" y="291107"/>
                  </a:lnTo>
                  <a:lnTo>
                    <a:pt x="1987252" y="231973"/>
                  </a:lnTo>
                  <a:lnTo>
                    <a:pt x="2044203" y="231973"/>
                  </a:lnTo>
                  <a:lnTo>
                    <a:pt x="2044203" y="107156"/>
                  </a:lnTo>
                  <a:close/>
                </a:path>
                <a:path w="3027679" h="501015">
                  <a:moveTo>
                    <a:pt x="2360056" y="162123"/>
                  </a:moveTo>
                  <a:lnTo>
                    <a:pt x="2243435" y="162123"/>
                  </a:lnTo>
                  <a:lnTo>
                    <a:pt x="2255837" y="162941"/>
                  </a:lnTo>
                  <a:lnTo>
                    <a:pt x="2267049" y="165397"/>
                  </a:lnTo>
                  <a:lnTo>
                    <a:pt x="2300188" y="190450"/>
                  </a:lnTo>
                  <a:lnTo>
                    <a:pt x="2315914" y="233908"/>
                  </a:lnTo>
                  <a:lnTo>
                    <a:pt x="2317849" y="260151"/>
                  </a:lnTo>
                  <a:lnTo>
                    <a:pt x="2317355" y="273694"/>
                  </a:lnTo>
                  <a:lnTo>
                    <a:pt x="2305694" y="320501"/>
                  </a:lnTo>
                  <a:lnTo>
                    <a:pt x="2277070" y="351011"/>
                  </a:lnTo>
                  <a:lnTo>
                    <a:pt x="2243435" y="358378"/>
                  </a:lnTo>
                  <a:lnTo>
                    <a:pt x="2360112" y="358378"/>
                  </a:lnTo>
                  <a:lnTo>
                    <a:pt x="2377256" y="323849"/>
                  </a:lnTo>
                  <a:lnTo>
                    <a:pt x="2386186" y="282773"/>
                  </a:lnTo>
                  <a:lnTo>
                    <a:pt x="2387302" y="260151"/>
                  </a:lnTo>
                  <a:lnTo>
                    <a:pt x="2386186" y="237542"/>
                  </a:lnTo>
                  <a:lnTo>
                    <a:pt x="2382837" y="216346"/>
                  </a:lnTo>
                  <a:lnTo>
                    <a:pt x="2377256" y="196564"/>
                  </a:lnTo>
                  <a:lnTo>
                    <a:pt x="2369442" y="178196"/>
                  </a:lnTo>
                  <a:lnTo>
                    <a:pt x="2360056" y="162123"/>
                  </a:lnTo>
                  <a:close/>
                </a:path>
                <a:path w="3027679" h="501015">
                  <a:moveTo>
                    <a:pt x="2044203" y="231973"/>
                  </a:moveTo>
                  <a:lnTo>
                    <a:pt x="1987252" y="231973"/>
                  </a:lnTo>
                  <a:lnTo>
                    <a:pt x="1987252" y="291107"/>
                  </a:lnTo>
                  <a:lnTo>
                    <a:pt x="2044203" y="291107"/>
                  </a:lnTo>
                  <a:lnTo>
                    <a:pt x="2044203" y="231973"/>
                  </a:lnTo>
                  <a:close/>
                </a:path>
                <a:path w="3027679" h="501015">
                  <a:moveTo>
                    <a:pt x="2101541" y="231973"/>
                  </a:moveTo>
                  <a:lnTo>
                    <a:pt x="2044203" y="231973"/>
                  </a:lnTo>
                  <a:lnTo>
                    <a:pt x="2044203" y="291107"/>
                  </a:lnTo>
                  <a:lnTo>
                    <a:pt x="2101971" y="291107"/>
                  </a:lnTo>
                  <a:lnTo>
                    <a:pt x="2100671" y="282773"/>
                  </a:lnTo>
                  <a:lnTo>
                    <a:pt x="2099567" y="260151"/>
                  </a:lnTo>
                  <a:lnTo>
                    <a:pt x="2100671" y="237542"/>
                  </a:lnTo>
                  <a:lnTo>
                    <a:pt x="2101541" y="231973"/>
                  </a:lnTo>
                  <a:close/>
                </a:path>
                <a:path w="3027679" h="501015">
                  <a:moveTo>
                    <a:pt x="2170945" y="231973"/>
                  </a:moveTo>
                  <a:lnTo>
                    <a:pt x="2151360" y="231973"/>
                  </a:lnTo>
                  <a:lnTo>
                    <a:pt x="2151360" y="291107"/>
                  </a:lnTo>
                  <a:lnTo>
                    <a:pt x="2171467" y="291107"/>
                  </a:lnTo>
                  <a:lnTo>
                    <a:pt x="2170542" y="286394"/>
                  </a:lnTo>
                  <a:lnTo>
                    <a:pt x="2169104" y="273608"/>
                  </a:lnTo>
                  <a:lnTo>
                    <a:pt x="2168624" y="260151"/>
                  </a:lnTo>
                  <a:lnTo>
                    <a:pt x="2169107" y="246695"/>
                  </a:lnTo>
                  <a:lnTo>
                    <a:pt x="2170558" y="233908"/>
                  </a:lnTo>
                  <a:lnTo>
                    <a:pt x="2170945" y="231973"/>
                  </a:lnTo>
                  <a:close/>
                </a:path>
                <a:path w="3027679" h="501015">
                  <a:moveTo>
                    <a:pt x="2520255" y="107156"/>
                  </a:moveTo>
                  <a:lnTo>
                    <a:pt x="2451000" y="107156"/>
                  </a:lnTo>
                  <a:lnTo>
                    <a:pt x="2451000" y="411956"/>
                  </a:lnTo>
                  <a:lnTo>
                    <a:pt x="2520255" y="411956"/>
                  </a:lnTo>
                  <a:lnTo>
                    <a:pt x="2520255" y="288726"/>
                  </a:lnTo>
                  <a:lnTo>
                    <a:pt x="2498030" y="288726"/>
                  </a:lnTo>
                  <a:lnTo>
                    <a:pt x="2498030" y="229790"/>
                  </a:lnTo>
                  <a:lnTo>
                    <a:pt x="2520255" y="229790"/>
                  </a:lnTo>
                  <a:lnTo>
                    <a:pt x="2520255" y="107156"/>
                  </a:lnTo>
                  <a:close/>
                </a:path>
                <a:path w="3027679" h="501015">
                  <a:moveTo>
                    <a:pt x="2707382" y="107156"/>
                  </a:moveTo>
                  <a:lnTo>
                    <a:pt x="2638325" y="107156"/>
                  </a:lnTo>
                  <a:lnTo>
                    <a:pt x="2638325" y="411956"/>
                  </a:lnTo>
                  <a:lnTo>
                    <a:pt x="2707382" y="411956"/>
                  </a:lnTo>
                  <a:lnTo>
                    <a:pt x="2707382" y="288726"/>
                  </a:lnTo>
                  <a:lnTo>
                    <a:pt x="2660352" y="288726"/>
                  </a:lnTo>
                  <a:lnTo>
                    <a:pt x="2660352" y="229790"/>
                  </a:lnTo>
                  <a:lnTo>
                    <a:pt x="2707382" y="229790"/>
                  </a:lnTo>
                  <a:lnTo>
                    <a:pt x="2707382" y="107156"/>
                  </a:lnTo>
                  <a:close/>
                </a:path>
                <a:path w="3027679" h="501015">
                  <a:moveTo>
                    <a:pt x="2520255" y="229790"/>
                  </a:moveTo>
                  <a:lnTo>
                    <a:pt x="2498030" y="229790"/>
                  </a:lnTo>
                  <a:lnTo>
                    <a:pt x="2498030" y="288726"/>
                  </a:lnTo>
                  <a:lnTo>
                    <a:pt x="2520255" y="288726"/>
                  </a:lnTo>
                  <a:lnTo>
                    <a:pt x="2520255" y="229790"/>
                  </a:lnTo>
                  <a:close/>
                </a:path>
                <a:path w="3027679" h="501015">
                  <a:moveTo>
                    <a:pt x="2638325" y="229790"/>
                  </a:moveTo>
                  <a:lnTo>
                    <a:pt x="2520255" y="229790"/>
                  </a:lnTo>
                  <a:lnTo>
                    <a:pt x="2520255" y="288726"/>
                  </a:lnTo>
                  <a:lnTo>
                    <a:pt x="2638325" y="288726"/>
                  </a:lnTo>
                  <a:lnTo>
                    <a:pt x="2638325" y="229790"/>
                  </a:lnTo>
                  <a:close/>
                </a:path>
                <a:path w="3027679" h="501015">
                  <a:moveTo>
                    <a:pt x="2707382" y="229790"/>
                  </a:moveTo>
                  <a:lnTo>
                    <a:pt x="2660352" y="229790"/>
                  </a:lnTo>
                  <a:lnTo>
                    <a:pt x="2660352" y="288726"/>
                  </a:lnTo>
                  <a:lnTo>
                    <a:pt x="2707382" y="288726"/>
                  </a:lnTo>
                  <a:lnTo>
                    <a:pt x="2707382" y="229790"/>
                  </a:lnTo>
                  <a:close/>
                </a:path>
                <a:path w="3027679" h="501015">
                  <a:moveTo>
                    <a:pt x="2831699" y="286484"/>
                  </a:moveTo>
                  <a:lnTo>
                    <a:pt x="2763391" y="411956"/>
                  </a:lnTo>
                  <a:lnTo>
                    <a:pt x="2834034" y="411956"/>
                  </a:lnTo>
                  <a:lnTo>
                    <a:pt x="2896623" y="297259"/>
                  </a:lnTo>
                  <a:lnTo>
                    <a:pt x="2892772" y="297259"/>
                  </a:lnTo>
                  <a:lnTo>
                    <a:pt x="2875136" y="296540"/>
                  </a:lnTo>
                  <a:lnTo>
                    <a:pt x="2858740" y="294381"/>
                  </a:lnTo>
                  <a:lnTo>
                    <a:pt x="2843584" y="290785"/>
                  </a:lnTo>
                  <a:lnTo>
                    <a:pt x="2831699" y="286484"/>
                  </a:lnTo>
                  <a:close/>
                </a:path>
                <a:path w="3027679" h="501015">
                  <a:moveTo>
                    <a:pt x="3027511" y="165496"/>
                  </a:moveTo>
                  <a:lnTo>
                    <a:pt x="2960241" y="165496"/>
                  </a:lnTo>
                  <a:lnTo>
                    <a:pt x="2960241" y="411956"/>
                  </a:lnTo>
                  <a:lnTo>
                    <a:pt x="3027511" y="411956"/>
                  </a:lnTo>
                  <a:lnTo>
                    <a:pt x="3027511" y="297259"/>
                  </a:lnTo>
                  <a:lnTo>
                    <a:pt x="2982862" y="297259"/>
                  </a:lnTo>
                  <a:lnTo>
                    <a:pt x="2982862" y="244871"/>
                  </a:lnTo>
                  <a:lnTo>
                    <a:pt x="3027511" y="244871"/>
                  </a:lnTo>
                  <a:lnTo>
                    <a:pt x="3027511" y="165496"/>
                  </a:lnTo>
                  <a:close/>
                </a:path>
                <a:path w="3027679" h="501015">
                  <a:moveTo>
                    <a:pt x="2919362" y="255587"/>
                  </a:moveTo>
                  <a:lnTo>
                    <a:pt x="2848520" y="255587"/>
                  </a:lnTo>
                  <a:lnTo>
                    <a:pt x="2831699" y="286484"/>
                  </a:lnTo>
                  <a:lnTo>
                    <a:pt x="2843584" y="290785"/>
                  </a:lnTo>
                  <a:lnTo>
                    <a:pt x="2858740" y="294381"/>
                  </a:lnTo>
                  <a:lnTo>
                    <a:pt x="2875136" y="296540"/>
                  </a:lnTo>
                  <a:lnTo>
                    <a:pt x="2892772" y="297259"/>
                  </a:lnTo>
                  <a:lnTo>
                    <a:pt x="2896623" y="297259"/>
                  </a:lnTo>
                  <a:lnTo>
                    <a:pt x="2919362" y="255587"/>
                  </a:lnTo>
                  <a:close/>
                </a:path>
                <a:path w="3027679" h="501015">
                  <a:moveTo>
                    <a:pt x="2960241" y="255587"/>
                  </a:moveTo>
                  <a:lnTo>
                    <a:pt x="2919362" y="255587"/>
                  </a:lnTo>
                  <a:lnTo>
                    <a:pt x="2896623" y="297259"/>
                  </a:lnTo>
                  <a:lnTo>
                    <a:pt x="2960241" y="297259"/>
                  </a:lnTo>
                  <a:lnTo>
                    <a:pt x="2960241" y="255587"/>
                  </a:lnTo>
                  <a:close/>
                </a:path>
                <a:path w="3027679" h="501015">
                  <a:moveTo>
                    <a:pt x="3027511" y="244871"/>
                  </a:moveTo>
                  <a:lnTo>
                    <a:pt x="2982862" y="244871"/>
                  </a:lnTo>
                  <a:lnTo>
                    <a:pt x="2982862" y="297259"/>
                  </a:lnTo>
                  <a:lnTo>
                    <a:pt x="3027511" y="297259"/>
                  </a:lnTo>
                  <a:lnTo>
                    <a:pt x="3027511" y="244871"/>
                  </a:lnTo>
                  <a:close/>
                </a:path>
                <a:path w="3027679" h="501015">
                  <a:moveTo>
                    <a:pt x="3027511" y="107156"/>
                  </a:moveTo>
                  <a:lnTo>
                    <a:pt x="2895153" y="107156"/>
                  </a:lnTo>
                  <a:lnTo>
                    <a:pt x="2877132" y="107912"/>
                  </a:lnTo>
                  <a:lnTo>
                    <a:pt x="2830661" y="119260"/>
                  </a:lnTo>
                  <a:lnTo>
                    <a:pt x="2797100" y="142701"/>
                  </a:lnTo>
                  <a:lnTo>
                    <a:pt x="2778125" y="176559"/>
                  </a:lnTo>
                  <a:lnTo>
                    <a:pt x="2774503" y="203993"/>
                  </a:lnTo>
                  <a:lnTo>
                    <a:pt x="2775396" y="217636"/>
                  </a:lnTo>
                  <a:lnTo>
                    <a:pt x="2796703" y="263128"/>
                  </a:lnTo>
                  <a:lnTo>
                    <a:pt x="2829669" y="285750"/>
                  </a:lnTo>
                  <a:lnTo>
                    <a:pt x="2831699" y="286484"/>
                  </a:lnTo>
                  <a:lnTo>
                    <a:pt x="2848520" y="255587"/>
                  </a:lnTo>
                  <a:lnTo>
                    <a:pt x="2960241" y="255587"/>
                  </a:lnTo>
                  <a:lnTo>
                    <a:pt x="2960241" y="244871"/>
                  </a:lnTo>
                  <a:lnTo>
                    <a:pt x="2892772" y="244871"/>
                  </a:lnTo>
                  <a:lnTo>
                    <a:pt x="2881647" y="244177"/>
                  </a:lnTo>
                  <a:lnTo>
                    <a:pt x="2846982" y="221158"/>
                  </a:lnTo>
                  <a:lnTo>
                    <a:pt x="2843956" y="205581"/>
                  </a:lnTo>
                  <a:lnTo>
                    <a:pt x="2844700" y="197395"/>
                  </a:lnTo>
                  <a:lnTo>
                    <a:pt x="2873226" y="168374"/>
                  </a:lnTo>
                  <a:lnTo>
                    <a:pt x="2895153" y="165496"/>
                  </a:lnTo>
                  <a:lnTo>
                    <a:pt x="3027511" y="165496"/>
                  </a:lnTo>
                  <a:lnTo>
                    <a:pt x="3027511" y="107156"/>
                  </a:lnTo>
                  <a:close/>
                </a:path>
              </a:pathLst>
            </a:custGeom>
            <a:solidFill>
              <a:srgbClr val="F91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810500" y="8331200"/>
            <a:ext cx="6781800" cy="2933700"/>
            <a:chOff x="7810500" y="8331200"/>
            <a:chExt cx="6781800" cy="2933700"/>
          </a:xfrm>
        </p:grpSpPr>
        <p:sp>
          <p:nvSpPr>
            <p:cNvPr id="11" name="object 11"/>
            <p:cNvSpPr/>
            <p:nvPr/>
          </p:nvSpPr>
          <p:spPr>
            <a:xfrm>
              <a:off x="7810500" y="8331200"/>
              <a:ext cx="6781800" cy="2933700"/>
            </a:xfrm>
            <a:custGeom>
              <a:avLst/>
              <a:gdLst/>
              <a:ahLst/>
              <a:cxnLst/>
              <a:rect l="l" t="t" r="r" b="b"/>
              <a:pathLst>
                <a:path w="6781800" h="2933700">
                  <a:moveTo>
                    <a:pt x="6781800" y="2933700"/>
                  </a:moveTo>
                  <a:lnTo>
                    <a:pt x="0" y="2933700"/>
                  </a:lnTo>
                  <a:lnTo>
                    <a:pt x="0" y="0"/>
                  </a:lnTo>
                  <a:lnTo>
                    <a:pt x="6781800" y="0"/>
                  </a:lnTo>
                  <a:lnTo>
                    <a:pt x="6781800" y="29337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10500" y="8331199"/>
              <a:ext cx="6781800" cy="2933700"/>
            </a:xfrm>
            <a:custGeom>
              <a:avLst/>
              <a:gdLst/>
              <a:ahLst/>
              <a:cxnLst/>
              <a:rect l="l" t="t" r="r" b="b"/>
              <a:pathLst>
                <a:path w="6781800" h="2933700">
                  <a:moveTo>
                    <a:pt x="6781800" y="0"/>
                  </a:moveTo>
                  <a:lnTo>
                    <a:pt x="6756400" y="0"/>
                  </a:lnTo>
                  <a:lnTo>
                    <a:pt x="6756400" y="25400"/>
                  </a:lnTo>
                  <a:lnTo>
                    <a:pt x="6756400" y="2908300"/>
                  </a:lnTo>
                  <a:lnTo>
                    <a:pt x="25400" y="2908300"/>
                  </a:lnTo>
                  <a:lnTo>
                    <a:pt x="25400" y="25400"/>
                  </a:lnTo>
                  <a:lnTo>
                    <a:pt x="6756400" y="25400"/>
                  </a:lnTo>
                  <a:lnTo>
                    <a:pt x="67564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2933700"/>
                  </a:lnTo>
                  <a:lnTo>
                    <a:pt x="25400" y="2933700"/>
                  </a:lnTo>
                  <a:lnTo>
                    <a:pt x="6756400" y="2933700"/>
                  </a:lnTo>
                  <a:lnTo>
                    <a:pt x="6781800" y="2933700"/>
                  </a:lnTo>
                  <a:lnTo>
                    <a:pt x="67818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6073" y="8646481"/>
              <a:ext cx="6354538" cy="19098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594015" y="10703881"/>
              <a:ext cx="3163570" cy="512445"/>
            </a:xfrm>
            <a:custGeom>
              <a:avLst/>
              <a:gdLst/>
              <a:ahLst/>
              <a:cxnLst/>
              <a:rect l="l" t="t" r="r" b="b"/>
              <a:pathLst>
                <a:path w="3163570" h="512445">
                  <a:moveTo>
                    <a:pt x="347242" y="360840"/>
                  </a:moveTo>
                  <a:lnTo>
                    <a:pt x="0" y="360840"/>
                  </a:lnTo>
                  <a:lnTo>
                    <a:pt x="0" y="511833"/>
                  </a:lnTo>
                  <a:lnTo>
                    <a:pt x="72249" y="511833"/>
                  </a:lnTo>
                  <a:lnTo>
                    <a:pt x="72249" y="421318"/>
                  </a:lnTo>
                  <a:lnTo>
                    <a:pt x="347242" y="421318"/>
                  </a:lnTo>
                  <a:lnTo>
                    <a:pt x="347242" y="360840"/>
                  </a:lnTo>
                  <a:close/>
                </a:path>
                <a:path w="3163570" h="512445">
                  <a:moveTo>
                    <a:pt x="347242" y="421318"/>
                  </a:moveTo>
                  <a:lnTo>
                    <a:pt x="276211" y="421318"/>
                  </a:lnTo>
                  <a:lnTo>
                    <a:pt x="276211" y="511833"/>
                  </a:lnTo>
                  <a:lnTo>
                    <a:pt x="347242" y="511833"/>
                  </a:lnTo>
                  <a:lnTo>
                    <a:pt x="347242" y="421318"/>
                  </a:lnTo>
                  <a:close/>
                </a:path>
                <a:path w="3163570" h="512445">
                  <a:moveTo>
                    <a:pt x="298941" y="109591"/>
                  </a:moveTo>
                  <a:lnTo>
                    <a:pt x="73669" y="109591"/>
                  </a:lnTo>
                  <a:lnTo>
                    <a:pt x="64740" y="218777"/>
                  </a:lnTo>
                  <a:lnTo>
                    <a:pt x="63585" y="231651"/>
                  </a:lnTo>
                  <a:lnTo>
                    <a:pt x="58144" y="278684"/>
                  </a:lnTo>
                  <a:lnTo>
                    <a:pt x="50077" y="317219"/>
                  </a:lnTo>
                  <a:lnTo>
                    <a:pt x="33892" y="351758"/>
                  </a:lnTo>
                  <a:lnTo>
                    <a:pt x="24759" y="360840"/>
                  </a:lnTo>
                  <a:lnTo>
                    <a:pt x="100255" y="360840"/>
                  </a:lnTo>
                  <a:lnTo>
                    <a:pt x="117912" y="320428"/>
                  </a:lnTo>
                  <a:lnTo>
                    <a:pt x="127806" y="264744"/>
                  </a:lnTo>
                  <a:lnTo>
                    <a:pt x="132524" y="218777"/>
                  </a:lnTo>
                  <a:lnTo>
                    <a:pt x="137395" y="168852"/>
                  </a:lnTo>
                  <a:lnTo>
                    <a:pt x="298941" y="168852"/>
                  </a:lnTo>
                  <a:lnTo>
                    <a:pt x="298941" y="109591"/>
                  </a:lnTo>
                  <a:close/>
                </a:path>
                <a:path w="3163570" h="512445">
                  <a:moveTo>
                    <a:pt x="298941" y="168852"/>
                  </a:moveTo>
                  <a:lnTo>
                    <a:pt x="228721" y="168852"/>
                  </a:lnTo>
                  <a:lnTo>
                    <a:pt x="228721" y="360840"/>
                  </a:lnTo>
                  <a:lnTo>
                    <a:pt x="298941" y="360840"/>
                  </a:lnTo>
                  <a:lnTo>
                    <a:pt x="298941" y="168852"/>
                  </a:lnTo>
                  <a:close/>
                </a:path>
                <a:path w="3163570" h="512445">
                  <a:moveTo>
                    <a:pt x="538064" y="105532"/>
                  </a:moveTo>
                  <a:lnTo>
                    <a:pt x="495445" y="110555"/>
                  </a:lnTo>
                  <a:lnTo>
                    <a:pt x="458914" y="125624"/>
                  </a:lnTo>
                  <a:lnTo>
                    <a:pt x="429183" y="149775"/>
                  </a:lnTo>
                  <a:lnTo>
                    <a:pt x="406960" y="182043"/>
                  </a:lnTo>
                  <a:lnTo>
                    <a:pt x="393261" y="221364"/>
                  </a:lnTo>
                  <a:lnTo>
                    <a:pt x="388695" y="266672"/>
                  </a:lnTo>
                  <a:lnTo>
                    <a:pt x="389836" y="290062"/>
                  </a:lnTo>
                  <a:lnTo>
                    <a:pt x="398969" y="332275"/>
                  </a:lnTo>
                  <a:lnTo>
                    <a:pt x="417133" y="368159"/>
                  </a:lnTo>
                  <a:lnTo>
                    <a:pt x="443110" y="396267"/>
                  </a:lnTo>
                  <a:lnTo>
                    <a:pt x="476419" y="416105"/>
                  </a:lnTo>
                  <a:lnTo>
                    <a:pt x="515993" y="426151"/>
                  </a:lnTo>
                  <a:lnTo>
                    <a:pt x="538064" y="427407"/>
                  </a:lnTo>
                  <a:lnTo>
                    <a:pt x="560134" y="426151"/>
                  </a:lnTo>
                  <a:lnTo>
                    <a:pt x="599709" y="416105"/>
                  </a:lnTo>
                  <a:lnTo>
                    <a:pt x="633005" y="396267"/>
                  </a:lnTo>
                  <a:lnTo>
                    <a:pt x="658568" y="368552"/>
                  </a:lnTo>
                  <a:lnTo>
                    <a:pt x="538470" y="368552"/>
                  </a:lnTo>
                  <a:lnTo>
                    <a:pt x="526318" y="367702"/>
                  </a:lnTo>
                  <a:lnTo>
                    <a:pt x="488456" y="347471"/>
                  </a:lnTo>
                  <a:lnTo>
                    <a:pt x="467743" y="306120"/>
                  </a:lnTo>
                  <a:lnTo>
                    <a:pt x="463176" y="266469"/>
                  </a:lnTo>
                  <a:lnTo>
                    <a:pt x="463684" y="252504"/>
                  </a:lnTo>
                  <a:lnTo>
                    <a:pt x="471294" y="214718"/>
                  </a:lnTo>
                  <a:lnTo>
                    <a:pt x="496257" y="177578"/>
                  </a:lnTo>
                  <a:lnTo>
                    <a:pt x="538470" y="163778"/>
                  </a:lnTo>
                  <a:lnTo>
                    <a:pt x="657996" y="163778"/>
                  </a:lnTo>
                  <a:lnTo>
                    <a:pt x="646894" y="149775"/>
                  </a:lnTo>
                  <a:lnTo>
                    <a:pt x="617213" y="125624"/>
                  </a:lnTo>
                  <a:lnTo>
                    <a:pt x="580683" y="110555"/>
                  </a:lnTo>
                  <a:lnTo>
                    <a:pt x="560134" y="106788"/>
                  </a:lnTo>
                  <a:lnTo>
                    <a:pt x="538064" y="105532"/>
                  </a:lnTo>
                  <a:close/>
                </a:path>
                <a:path w="3163570" h="512445">
                  <a:moveTo>
                    <a:pt x="657996" y="163778"/>
                  </a:moveTo>
                  <a:lnTo>
                    <a:pt x="538470" y="163778"/>
                  </a:lnTo>
                  <a:lnTo>
                    <a:pt x="550342" y="164641"/>
                  </a:lnTo>
                  <a:lnTo>
                    <a:pt x="561200" y="167228"/>
                  </a:lnTo>
                  <a:lnTo>
                    <a:pt x="594382" y="193763"/>
                  </a:lnTo>
                  <a:lnTo>
                    <a:pt x="610871" y="239224"/>
                  </a:lnTo>
                  <a:lnTo>
                    <a:pt x="612951" y="266469"/>
                  </a:lnTo>
                  <a:lnTo>
                    <a:pt x="612431" y="280346"/>
                  </a:lnTo>
                  <a:lnTo>
                    <a:pt x="604631" y="318018"/>
                  </a:lnTo>
                  <a:lnTo>
                    <a:pt x="579871" y="354955"/>
                  </a:lnTo>
                  <a:lnTo>
                    <a:pt x="538470" y="368552"/>
                  </a:lnTo>
                  <a:lnTo>
                    <a:pt x="658568" y="368552"/>
                  </a:lnTo>
                  <a:lnTo>
                    <a:pt x="677045" y="332275"/>
                  </a:lnTo>
                  <a:lnTo>
                    <a:pt x="686279" y="290062"/>
                  </a:lnTo>
                  <a:lnTo>
                    <a:pt x="687433" y="266672"/>
                  </a:lnTo>
                  <a:lnTo>
                    <a:pt x="686279" y="243270"/>
                  </a:lnTo>
                  <a:lnTo>
                    <a:pt x="682816" y="221364"/>
                  </a:lnTo>
                  <a:lnTo>
                    <a:pt x="677045" y="200955"/>
                  </a:lnTo>
                  <a:lnTo>
                    <a:pt x="668965" y="182043"/>
                  </a:lnTo>
                  <a:lnTo>
                    <a:pt x="658881" y="164894"/>
                  </a:lnTo>
                  <a:lnTo>
                    <a:pt x="657996" y="163778"/>
                  </a:lnTo>
                  <a:close/>
                </a:path>
                <a:path w="3163570" h="512445">
                  <a:moveTo>
                    <a:pt x="1153174" y="61087"/>
                  </a:moveTo>
                  <a:lnTo>
                    <a:pt x="1028131" y="61087"/>
                  </a:lnTo>
                  <a:lnTo>
                    <a:pt x="1037809" y="61569"/>
                  </a:lnTo>
                  <a:lnTo>
                    <a:pt x="1046955" y="63015"/>
                  </a:lnTo>
                  <a:lnTo>
                    <a:pt x="1083320" y="84020"/>
                  </a:lnTo>
                  <a:lnTo>
                    <a:pt x="1097133" y="124406"/>
                  </a:lnTo>
                  <a:lnTo>
                    <a:pt x="1096702" y="132905"/>
                  </a:lnTo>
                  <a:lnTo>
                    <a:pt x="1081608" y="172353"/>
                  </a:lnTo>
                  <a:lnTo>
                    <a:pt x="1054007" y="205737"/>
                  </a:lnTo>
                  <a:lnTo>
                    <a:pt x="890736" y="366928"/>
                  </a:lnTo>
                  <a:lnTo>
                    <a:pt x="890736" y="421318"/>
                  </a:lnTo>
                  <a:lnTo>
                    <a:pt x="1175674" y="421318"/>
                  </a:lnTo>
                  <a:lnTo>
                    <a:pt x="1175674" y="358405"/>
                  </a:lnTo>
                  <a:lnTo>
                    <a:pt x="994645" y="358405"/>
                  </a:lnTo>
                  <a:lnTo>
                    <a:pt x="994645" y="355563"/>
                  </a:lnTo>
                  <a:lnTo>
                    <a:pt x="1066285" y="282705"/>
                  </a:lnTo>
                  <a:lnTo>
                    <a:pt x="1085350" y="263945"/>
                  </a:lnTo>
                  <a:lnTo>
                    <a:pt x="1102156" y="246631"/>
                  </a:lnTo>
                  <a:lnTo>
                    <a:pt x="1128996" y="216342"/>
                  </a:lnTo>
                  <a:lnTo>
                    <a:pt x="1155138" y="177984"/>
                  </a:lnTo>
                  <a:lnTo>
                    <a:pt x="1168824" y="132169"/>
                  </a:lnTo>
                  <a:lnTo>
                    <a:pt x="1169383" y="120550"/>
                  </a:lnTo>
                  <a:lnTo>
                    <a:pt x="1168279" y="103579"/>
                  </a:lnTo>
                  <a:lnTo>
                    <a:pt x="1164968" y="87571"/>
                  </a:lnTo>
                  <a:lnTo>
                    <a:pt x="1159451" y="72528"/>
                  </a:lnTo>
                  <a:lnTo>
                    <a:pt x="1153174" y="61087"/>
                  </a:lnTo>
                  <a:close/>
                </a:path>
                <a:path w="3163570" h="512445">
                  <a:moveTo>
                    <a:pt x="1029146" y="0"/>
                  </a:moveTo>
                  <a:lnTo>
                    <a:pt x="990281" y="4008"/>
                  </a:lnTo>
                  <a:lnTo>
                    <a:pt x="941105" y="24873"/>
                  </a:lnTo>
                  <a:lnTo>
                    <a:pt x="906363" y="61290"/>
                  </a:lnTo>
                  <a:lnTo>
                    <a:pt x="889429" y="110948"/>
                  </a:lnTo>
                  <a:lnTo>
                    <a:pt x="888300" y="130089"/>
                  </a:lnTo>
                  <a:lnTo>
                    <a:pt x="959941" y="130089"/>
                  </a:lnTo>
                  <a:lnTo>
                    <a:pt x="960461" y="119802"/>
                  </a:lnTo>
                  <a:lnTo>
                    <a:pt x="962021" y="110251"/>
                  </a:lnTo>
                  <a:lnTo>
                    <a:pt x="984929" y="74215"/>
                  </a:lnTo>
                  <a:lnTo>
                    <a:pt x="1028131" y="61087"/>
                  </a:lnTo>
                  <a:lnTo>
                    <a:pt x="1153174" y="61087"/>
                  </a:lnTo>
                  <a:lnTo>
                    <a:pt x="1151726" y="58448"/>
                  </a:lnTo>
                  <a:lnTo>
                    <a:pt x="1117555" y="24163"/>
                  </a:lnTo>
                  <a:lnTo>
                    <a:pt x="1068416" y="3906"/>
                  </a:lnTo>
                  <a:lnTo>
                    <a:pt x="1049415" y="976"/>
                  </a:lnTo>
                  <a:lnTo>
                    <a:pt x="1029146" y="0"/>
                  </a:lnTo>
                  <a:close/>
                </a:path>
                <a:path w="3163570" h="512445">
                  <a:moveTo>
                    <a:pt x="1319767" y="308277"/>
                  </a:moveTo>
                  <a:lnTo>
                    <a:pt x="1246706" y="308277"/>
                  </a:lnTo>
                  <a:lnTo>
                    <a:pt x="1248405" y="325045"/>
                  </a:lnTo>
                  <a:lnTo>
                    <a:pt x="1266594" y="369567"/>
                  </a:lnTo>
                  <a:lnTo>
                    <a:pt x="1302326" y="403357"/>
                  </a:lnTo>
                  <a:lnTo>
                    <a:pt x="1351731" y="423196"/>
                  </a:lnTo>
                  <a:lnTo>
                    <a:pt x="1390189" y="427001"/>
                  </a:lnTo>
                  <a:lnTo>
                    <a:pt x="1411550" y="425859"/>
                  </a:lnTo>
                  <a:lnTo>
                    <a:pt x="1450313" y="416727"/>
                  </a:lnTo>
                  <a:lnTo>
                    <a:pt x="1497701" y="386868"/>
                  </a:lnTo>
                  <a:lnTo>
                    <a:pt x="1514876" y="366117"/>
                  </a:lnTo>
                  <a:lnTo>
                    <a:pt x="1390189" y="366117"/>
                  </a:lnTo>
                  <a:lnTo>
                    <a:pt x="1376592" y="365115"/>
                  </a:lnTo>
                  <a:lnTo>
                    <a:pt x="1332971" y="341382"/>
                  </a:lnTo>
                  <a:lnTo>
                    <a:pt x="1321910" y="320479"/>
                  </a:lnTo>
                  <a:lnTo>
                    <a:pt x="1319767" y="308277"/>
                  </a:lnTo>
                  <a:close/>
                </a:path>
                <a:path w="3163570" h="512445">
                  <a:moveTo>
                    <a:pt x="1517163" y="205585"/>
                  </a:moveTo>
                  <a:lnTo>
                    <a:pt x="1388160" y="205585"/>
                  </a:lnTo>
                  <a:lnTo>
                    <a:pt x="1399297" y="206245"/>
                  </a:lnTo>
                  <a:lnTo>
                    <a:pt x="1409774" y="208224"/>
                  </a:lnTo>
                  <a:lnTo>
                    <a:pt x="1444529" y="228467"/>
                  </a:lnTo>
                  <a:lnTo>
                    <a:pt x="1464113" y="264339"/>
                  </a:lnTo>
                  <a:lnTo>
                    <a:pt x="1466498" y="286561"/>
                  </a:lnTo>
                  <a:lnTo>
                    <a:pt x="1465965" y="297812"/>
                  </a:lnTo>
                  <a:lnTo>
                    <a:pt x="1451327" y="336296"/>
                  </a:lnTo>
                  <a:lnTo>
                    <a:pt x="1420632" y="360409"/>
                  </a:lnTo>
                  <a:lnTo>
                    <a:pt x="1390189" y="366117"/>
                  </a:lnTo>
                  <a:lnTo>
                    <a:pt x="1514876" y="366117"/>
                  </a:lnTo>
                  <a:lnTo>
                    <a:pt x="1534587" y="323701"/>
                  </a:lnTo>
                  <a:lnTo>
                    <a:pt x="1539356" y="284735"/>
                  </a:lnTo>
                  <a:lnTo>
                    <a:pt x="1538290" y="265303"/>
                  </a:lnTo>
                  <a:lnTo>
                    <a:pt x="1535094" y="246987"/>
                  </a:lnTo>
                  <a:lnTo>
                    <a:pt x="1529766" y="229787"/>
                  </a:lnTo>
                  <a:lnTo>
                    <a:pt x="1522308" y="213703"/>
                  </a:lnTo>
                  <a:lnTo>
                    <a:pt x="1517163" y="205585"/>
                  </a:lnTo>
                  <a:close/>
                </a:path>
                <a:path w="3163570" h="512445">
                  <a:moveTo>
                    <a:pt x="1517640" y="5682"/>
                  </a:moveTo>
                  <a:lnTo>
                    <a:pt x="1276539" y="5682"/>
                  </a:lnTo>
                  <a:lnTo>
                    <a:pt x="1254823" y="219994"/>
                  </a:lnTo>
                  <a:lnTo>
                    <a:pt x="1322811" y="231157"/>
                  </a:lnTo>
                  <a:lnTo>
                    <a:pt x="1328557" y="225652"/>
                  </a:lnTo>
                  <a:lnTo>
                    <a:pt x="1335241" y="220705"/>
                  </a:lnTo>
                  <a:lnTo>
                    <a:pt x="1378862" y="205940"/>
                  </a:lnTo>
                  <a:lnTo>
                    <a:pt x="1388160" y="205585"/>
                  </a:lnTo>
                  <a:lnTo>
                    <a:pt x="1517163" y="205585"/>
                  </a:lnTo>
                  <a:lnTo>
                    <a:pt x="1512998" y="199015"/>
                  </a:lnTo>
                  <a:lnTo>
                    <a:pt x="1502115" y="186001"/>
                  </a:lnTo>
                  <a:lnTo>
                    <a:pt x="1494201" y="178796"/>
                  </a:lnTo>
                  <a:lnTo>
                    <a:pt x="1326870" y="178796"/>
                  </a:lnTo>
                  <a:lnTo>
                    <a:pt x="1338844" y="68596"/>
                  </a:lnTo>
                  <a:lnTo>
                    <a:pt x="1517640" y="68596"/>
                  </a:lnTo>
                  <a:lnTo>
                    <a:pt x="1517640" y="5682"/>
                  </a:lnTo>
                  <a:close/>
                </a:path>
                <a:path w="3163570" h="512445">
                  <a:moveTo>
                    <a:pt x="1408252" y="147136"/>
                  </a:moveTo>
                  <a:lnTo>
                    <a:pt x="1361980" y="156269"/>
                  </a:lnTo>
                  <a:lnTo>
                    <a:pt x="1329305" y="178796"/>
                  </a:lnTo>
                  <a:lnTo>
                    <a:pt x="1494201" y="178796"/>
                  </a:lnTo>
                  <a:lnTo>
                    <a:pt x="1460308" y="157182"/>
                  </a:lnTo>
                  <a:lnTo>
                    <a:pt x="1408252" y="147136"/>
                  </a:lnTo>
                  <a:close/>
                </a:path>
                <a:path w="3163570" h="512445">
                  <a:moveTo>
                    <a:pt x="1820742" y="109591"/>
                  </a:moveTo>
                  <a:lnTo>
                    <a:pt x="1749914" y="109591"/>
                  </a:lnTo>
                  <a:lnTo>
                    <a:pt x="1749914" y="421318"/>
                  </a:lnTo>
                  <a:lnTo>
                    <a:pt x="1825613" y="421318"/>
                  </a:lnTo>
                  <a:lnTo>
                    <a:pt x="1883836" y="321874"/>
                  </a:lnTo>
                  <a:lnTo>
                    <a:pt x="1820742" y="321874"/>
                  </a:lnTo>
                  <a:lnTo>
                    <a:pt x="1820742" y="109591"/>
                  </a:lnTo>
                  <a:close/>
                </a:path>
                <a:path w="3163570" h="512445">
                  <a:moveTo>
                    <a:pt x="2021052" y="208832"/>
                  </a:moveTo>
                  <a:lnTo>
                    <a:pt x="1950020" y="208832"/>
                  </a:lnTo>
                  <a:lnTo>
                    <a:pt x="1950020" y="421318"/>
                  </a:lnTo>
                  <a:lnTo>
                    <a:pt x="2021052" y="421318"/>
                  </a:lnTo>
                  <a:lnTo>
                    <a:pt x="2021052" y="208832"/>
                  </a:lnTo>
                  <a:close/>
                </a:path>
                <a:path w="3163570" h="512445">
                  <a:moveTo>
                    <a:pt x="2021052" y="109591"/>
                  </a:moveTo>
                  <a:lnTo>
                    <a:pt x="1945555" y="109591"/>
                  </a:lnTo>
                  <a:lnTo>
                    <a:pt x="1820742" y="321874"/>
                  </a:lnTo>
                  <a:lnTo>
                    <a:pt x="1883836" y="321874"/>
                  </a:lnTo>
                  <a:lnTo>
                    <a:pt x="1950020" y="208832"/>
                  </a:lnTo>
                  <a:lnTo>
                    <a:pt x="2021052" y="208832"/>
                  </a:lnTo>
                  <a:lnTo>
                    <a:pt x="2021052" y="109591"/>
                  </a:lnTo>
                  <a:close/>
                </a:path>
                <a:path w="3163570" h="512445">
                  <a:moveTo>
                    <a:pt x="2355255" y="105532"/>
                  </a:moveTo>
                  <a:lnTo>
                    <a:pt x="2313194" y="110606"/>
                  </a:lnTo>
                  <a:lnTo>
                    <a:pt x="2277121" y="125827"/>
                  </a:lnTo>
                  <a:lnTo>
                    <a:pt x="2236138" y="165173"/>
                  </a:lnTo>
                  <a:lnTo>
                    <a:pt x="2218278" y="201032"/>
                  </a:lnTo>
                  <a:lnTo>
                    <a:pt x="2209247" y="242940"/>
                  </a:lnTo>
                  <a:lnTo>
                    <a:pt x="2208118" y="266063"/>
                  </a:lnTo>
                  <a:lnTo>
                    <a:pt x="2209247" y="289200"/>
                  </a:lnTo>
                  <a:lnTo>
                    <a:pt x="2218278" y="331210"/>
                  </a:lnTo>
                  <a:lnTo>
                    <a:pt x="2236138" y="367258"/>
                  </a:lnTo>
                  <a:lnTo>
                    <a:pt x="2261608" y="395671"/>
                  </a:lnTo>
                  <a:lnTo>
                    <a:pt x="2294409" y="415877"/>
                  </a:lnTo>
                  <a:lnTo>
                    <a:pt x="2333476" y="426126"/>
                  </a:lnTo>
                  <a:lnTo>
                    <a:pt x="2355255" y="427407"/>
                  </a:lnTo>
                  <a:lnTo>
                    <a:pt x="2376933" y="426126"/>
                  </a:lnTo>
                  <a:lnTo>
                    <a:pt x="2415797" y="415877"/>
                  </a:lnTo>
                  <a:lnTo>
                    <a:pt x="2448586" y="395671"/>
                  </a:lnTo>
                  <a:lnTo>
                    <a:pt x="2474157" y="367258"/>
                  </a:lnTo>
                  <a:lnTo>
                    <a:pt x="2474584" y="366522"/>
                  </a:lnTo>
                  <a:lnTo>
                    <a:pt x="2355255" y="366522"/>
                  </a:lnTo>
                  <a:lnTo>
                    <a:pt x="2342410" y="365685"/>
                  </a:lnTo>
                  <a:lnTo>
                    <a:pt x="2303554" y="346050"/>
                  </a:lnTo>
                  <a:lnTo>
                    <a:pt x="2283196" y="305486"/>
                  </a:lnTo>
                  <a:lnTo>
                    <a:pt x="2281652" y="297723"/>
                  </a:lnTo>
                  <a:lnTo>
                    <a:pt x="2261087" y="297723"/>
                  </a:lnTo>
                  <a:lnTo>
                    <a:pt x="2261087" y="237245"/>
                  </a:lnTo>
                  <a:lnTo>
                    <a:pt x="2281118" y="237245"/>
                  </a:lnTo>
                  <a:lnTo>
                    <a:pt x="2283196" y="226831"/>
                  </a:lnTo>
                  <a:lnTo>
                    <a:pt x="2303554" y="186394"/>
                  </a:lnTo>
                  <a:lnTo>
                    <a:pt x="2342470" y="166645"/>
                  </a:lnTo>
                  <a:lnTo>
                    <a:pt x="2355255" y="165808"/>
                  </a:lnTo>
                  <a:lnTo>
                    <a:pt x="2474528" y="165808"/>
                  </a:lnTo>
                  <a:lnTo>
                    <a:pt x="2474157" y="165173"/>
                  </a:lnTo>
                  <a:lnTo>
                    <a:pt x="2432984" y="125827"/>
                  </a:lnTo>
                  <a:lnTo>
                    <a:pt x="2397113" y="110606"/>
                  </a:lnTo>
                  <a:lnTo>
                    <a:pt x="2376933" y="106801"/>
                  </a:lnTo>
                  <a:lnTo>
                    <a:pt x="2355255" y="105532"/>
                  </a:lnTo>
                  <a:close/>
                </a:path>
                <a:path w="3163570" h="512445">
                  <a:moveTo>
                    <a:pt x="2151496" y="109591"/>
                  </a:moveTo>
                  <a:lnTo>
                    <a:pt x="2077826" y="109591"/>
                  </a:lnTo>
                  <a:lnTo>
                    <a:pt x="2077826" y="421318"/>
                  </a:lnTo>
                  <a:lnTo>
                    <a:pt x="2151496" y="421318"/>
                  </a:lnTo>
                  <a:lnTo>
                    <a:pt x="2151496" y="297723"/>
                  </a:lnTo>
                  <a:lnTo>
                    <a:pt x="2093250" y="297723"/>
                  </a:lnTo>
                  <a:lnTo>
                    <a:pt x="2093250" y="237245"/>
                  </a:lnTo>
                  <a:lnTo>
                    <a:pt x="2151496" y="237245"/>
                  </a:lnTo>
                  <a:lnTo>
                    <a:pt x="2151496" y="109591"/>
                  </a:lnTo>
                  <a:close/>
                </a:path>
                <a:path w="3163570" h="512445">
                  <a:moveTo>
                    <a:pt x="2474528" y="165808"/>
                  </a:moveTo>
                  <a:lnTo>
                    <a:pt x="2355255" y="165808"/>
                  </a:lnTo>
                  <a:lnTo>
                    <a:pt x="2367940" y="166645"/>
                  </a:lnTo>
                  <a:lnTo>
                    <a:pt x="2379406" y="169156"/>
                  </a:lnTo>
                  <a:lnTo>
                    <a:pt x="2413298" y="194778"/>
                  </a:lnTo>
                  <a:lnTo>
                    <a:pt x="2429382" y="239224"/>
                  </a:lnTo>
                  <a:lnTo>
                    <a:pt x="2431360" y="266063"/>
                  </a:lnTo>
                  <a:lnTo>
                    <a:pt x="2430856" y="279915"/>
                  </a:lnTo>
                  <a:lnTo>
                    <a:pt x="2418930" y="327785"/>
                  </a:lnTo>
                  <a:lnTo>
                    <a:pt x="2389655" y="358988"/>
                  </a:lnTo>
                  <a:lnTo>
                    <a:pt x="2355255" y="366522"/>
                  </a:lnTo>
                  <a:lnTo>
                    <a:pt x="2474584" y="366522"/>
                  </a:lnTo>
                  <a:lnTo>
                    <a:pt x="2492118" y="331210"/>
                  </a:lnTo>
                  <a:lnTo>
                    <a:pt x="2501251" y="289200"/>
                  </a:lnTo>
                  <a:lnTo>
                    <a:pt x="2502392" y="266063"/>
                  </a:lnTo>
                  <a:lnTo>
                    <a:pt x="2501251" y="242940"/>
                  </a:lnTo>
                  <a:lnTo>
                    <a:pt x="2497826" y="221263"/>
                  </a:lnTo>
                  <a:lnTo>
                    <a:pt x="2492118" y="201032"/>
                  </a:lnTo>
                  <a:lnTo>
                    <a:pt x="2484127" y="182246"/>
                  </a:lnTo>
                  <a:lnTo>
                    <a:pt x="2474528" y="165808"/>
                  </a:lnTo>
                  <a:close/>
                </a:path>
                <a:path w="3163570" h="512445">
                  <a:moveTo>
                    <a:pt x="2151496" y="237245"/>
                  </a:moveTo>
                  <a:lnTo>
                    <a:pt x="2093250" y="237245"/>
                  </a:lnTo>
                  <a:lnTo>
                    <a:pt x="2093250" y="297723"/>
                  </a:lnTo>
                  <a:lnTo>
                    <a:pt x="2151496" y="297723"/>
                  </a:lnTo>
                  <a:lnTo>
                    <a:pt x="2151496" y="237245"/>
                  </a:lnTo>
                  <a:close/>
                </a:path>
                <a:path w="3163570" h="512445">
                  <a:moveTo>
                    <a:pt x="2210137" y="237245"/>
                  </a:moveTo>
                  <a:lnTo>
                    <a:pt x="2151496" y="237245"/>
                  </a:lnTo>
                  <a:lnTo>
                    <a:pt x="2151496" y="297723"/>
                  </a:lnTo>
                  <a:lnTo>
                    <a:pt x="2210577" y="297723"/>
                  </a:lnTo>
                  <a:lnTo>
                    <a:pt x="2209247" y="289200"/>
                  </a:lnTo>
                  <a:lnTo>
                    <a:pt x="2208118" y="266063"/>
                  </a:lnTo>
                  <a:lnTo>
                    <a:pt x="2209247" y="242940"/>
                  </a:lnTo>
                  <a:lnTo>
                    <a:pt x="2210137" y="237245"/>
                  </a:lnTo>
                  <a:close/>
                </a:path>
                <a:path w="3163570" h="512445">
                  <a:moveTo>
                    <a:pt x="2281118" y="237245"/>
                  </a:moveTo>
                  <a:lnTo>
                    <a:pt x="2261087" y="237245"/>
                  </a:lnTo>
                  <a:lnTo>
                    <a:pt x="2261087" y="297723"/>
                  </a:lnTo>
                  <a:lnTo>
                    <a:pt x="2281652" y="297723"/>
                  </a:lnTo>
                  <a:lnTo>
                    <a:pt x="2280706" y="292903"/>
                  </a:lnTo>
                  <a:lnTo>
                    <a:pt x="2279236" y="279826"/>
                  </a:lnTo>
                  <a:lnTo>
                    <a:pt x="2278744" y="266063"/>
                  </a:lnTo>
                  <a:lnTo>
                    <a:pt x="2279239" y="252301"/>
                  </a:lnTo>
                  <a:lnTo>
                    <a:pt x="2280723" y="239224"/>
                  </a:lnTo>
                  <a:lnTo>
                    <a:pt x="2281118" y="237245"/>
                  </a:lnTo>
                  <a:close/>
                </a:path>
                <a:path w="3163570" h="512445">
                  <a:moveTo>
                    <a:pt x="2836241" y="109591"/>
                  </a:moveTo>
                  <a:lnTo>
                    <a:pt x="2608939" y="109591"/>
                  </a:lnTo>
                  <a:lnTo>
                    <a:pt x="2603460" y="247595"/>
                  </a:lnTo>
                  <a:lnTo>
                    <a:pt x="2602737" y="263260"/>
                  </a:lnTo>
                  <a:lnTo>
                    <a:pt x="2599198" y="302188"/>
                  </a:lnTo>
                  <a:lnTo>
                    <a:pt x="2587021" y="345619"/>
                  </a:lnTo>
                  <a:lnTo>
                    <a:pt x="2564494" y="360840"/>
                  </a:lnTo>
                  <a:lnTo>
                    <a:pt x="2545620" y="360840"/>
                  </a:lnTo>
                  <a:lnTo>
                    <a:pt x="2546026" y="421318"/>
                  </a:lnTo>
                  <a:lnTo>
                    <a:pt x="2568756" y="421318"/>
                  </a:lnTo>
                  <a:lnTo>
                    <a:pt x="2580920" y="420760"/>
                  </a:lnTo>
                  <a:lnTo>
                    <a:pt x="2621231" y="407239"/>
                  </a:lnTo>
                  <a:lnTo>
                    <a:pt x="2648870" y="374932"/>
                  </a:lnTo>
                  <a:lnTo>
                    <a:pt x="2662112" y="337907"/>
                  </a:lnTo>
                  <a:lnTo>
                    <a:pt x="2669608" y="289162"/>
                  </a:lnTo>
                  <a:lnTo>
                    <a:pt x="2675709" y="169866"/>
                  </a:lnTo>
                  <a:lnTo>
                    <a:pt x="2836241" y="169866"/>
                  </a:lnTo>
                  <a:lnTo>
                    <a:pt x="2836241" y="109591"/>
                  </a:lnTo>
                  <a:close/>
                </a:path>
                <a:path w="3163570" h="512445">
                  <a:moveTo>
                    <a:pt x="2836241" y="169866"/>
                  </a:moveTo>
                  <a:lnTo>
                    <a:pt x="2765209" y="169866"/>
                  </a:lnTo>
                  <a:lnTo>
                    <a:pt x="2765209" y="421318"/>
                  </a:lnTo>
                  <a:lnTo>
                    <a:pt x="2836241" y="421318"/>
                  </a:lnTo>
                  <a:lnTo>
                    <a:pt x="2836241" y="169866"/>
                  </a:lnTo>
                  <a:close/>
                </a:path>
                <a:path w="3163570" h="512445">
                  <a:moveTo>
                    <a:pt x="2963029" y="292995"/>
                  </a:moveTo>
                  <a:lnTo>
                    <a:pt x="2893167" y="421318"/>
                  </a:lnTo>
                  <a:lnTo>
                    <a:pt x="2965417" y="421318"/>
                  </a:lnTo>
                  <a:lnTo>
                    <a:pt x="3029428" y="304015"/>
                  </a:lnTo>
                  <a:lnTo>
                    <a:pt x="3025489" y="304015"/>
                  </a:lnTo>
                  <a:lnTo>
                    <a:pt x="3007452" y="303279"/>
                  </a:lnTo>
                  <a:lnTo>
                    <a:pt x="2990684" y="301072"/>
                  </a:lnTo>
                  <a:lnTo>
                    <a:pt x="2975184" y="297394"/>
                  </a:lnTo>
                  <a:lnTo>
                    <a:pt x="2963029" y="292995"/>
                  </a:lnTo>
                  <a:close/>
                </a:path>
                <a:path w="3163570" h="512445">
                  <a:moveTo>
                    <a:pt x="3163291" y="169258"/>
                  </a:moveTo>
                  <a:lnTo>
                    <a:pt x="3094491" y="169258"/>
                  </a:lnTo>
                  <a:lnTo>
                    <a:pt x="3094491" y="421318"/>
                  </a:lnTo>
                  <a:lnTo>
                    <a:pt x="3163291" y="421318"/>
                  </a:lnTo>
                  <a:lnTo>
                    <a:pt x="3163291" y="304015"/>
                  </a:lnTo>
                  <a:lnTo>
                    <a:pt x="3117627" y="304015"/>
                  </a:lnTo>
                  <a:lnTo>
                    <a:pt x="3117627" y="250437"/>
                  </a:lnTo>
                  <a:lnTo>
                    <a:pt x="3163291" y="250437"/>
                  </a:lnTo>
                  <a:lnTo>
                    <a:pt x="3163291" y="169258"/>
                  </a:lnTo>
                  <a:close/>
                </a:path>
                <a:path w="3163570" h="512445">
                  <a:moveTo>
                    <a:pt x="3052684" y="261396"/>
                  </a:moveTo>
                  <a:lnTo>
                    <a:pt x="2980232" y="261396"/>
                  </a:lnTo>
                  <a:lnTo>
                    <a:pt x="2963029" y="292995"/>
                  </a:lnTo>
                  <a:lnTo>
                    <a:pt x="2975184" y="297394"/>
                  </a:lnTo>
                  <a:lnTo>
                    <a:pt x="2990684" y="301072"/>
                  </a:lnTo>
                  <a:lnTo>
                    <a:pt x="3007452" y="303279"/>
                  </a:lnTo>
                  <a:lnTo>
                    <a:pt x="3025489" y="304015"/>
                  </a:lnTo>
                  <a:lnTo>
                    <a:pt x="3029428" y="304015"/>
                  </a:lnTo>
                  <a:lnTo>
                    <a:pt x="3052684" y="261396"/>
                  </a:lnTo>
                  <a:close/>
                </a:path>
                <a:path w="3163570" h="512445">
                  <a:moveTo>
                    <a:pt x="3094491" y="261396"/>
                  </a:moveTo>
                  <a:lnTo>
                    <a:pt x="3052684" y="261396"/>
                  </a:lnTo>
                  <a:lnTo>
                    <a:pt x="3029428" y="304015"/>
                  </a:lnTo>
                  <a:lnTo>
                    <a:pt x="3094491" y="304015"/>
                  </a:lnTo>
                  <a:lnTo>
                    <a:pt x="3094491" y="261396"/>
                  </a:lnTo>
                  <a:close/>
                </a:path>
                <a:path w="3163570" h="512445">
                  <a:moveTo>
                    <a:pt x="3163291" y="250437"/>
                  </a:moveTo>
                  <a:lnTo>
                    <a:pt x="3117627" y="250437"/>
                  </a:lnTo>
                  <a:lnTo>
                    <a:pt x="3117627" y="304015"/>
                  </a:lnTo>
                  <a:lnTo>
                    <a:pt x="3163291" y="304015"/>
                  </a:lnTo>
                  <a:lnTo>
                    <a:pt x="3163291" y="250437"/>
                  </a:lnTo>
                  <a:close/>
                </a:path>
                <a:path w="3163570" h="512445">
                  <a:moveTo>
                    <a:pt x="3163291" y="109591"/>
                  </a:moveTo>
                  <a:lnTo>
                    <a:pt x="3027924" y="109591"/>
                  </a:lnTo>
                  <a:lnTo>
                    <a:pt x="3009494" y="110365"/>
                  </a:lnTo>
                  <a:lnTo>
                    <a:pt x="2961967" y="121971"/>
                  </a:lnTo>
                  <a:lnTo>
                    <a:pt x="2927643" y="145944"/>
                  </a:lnTo>
                  <a:lnTo>
                    <a:pt x="2908236" y="180572"/>
                  </a:lnTo>
                  <a:lnTo>
                    <a:pt x="2904533" y="208629"/>
                  </a:lnTo>
                  <a:lnTo>
                    <a:pt x="2905446" y="222582"/>
                  </a:lnTo>
                  <a:lnTo>
                    <a:pt x="2919145" y="258960"/>
                  </a:lnTo>
                  <a:lnTo>
                    <a:pt x="2948141" y="285750"/>
                  </a:lnTo>
                  <a:lnTo>
                    <a:pt x="2963029" y="292995"/>
                  </a:lnTo>
                  <a:lnTo>
                    <a:pt x="2980232" y="261396"/>
                  </a:lnTo>
                  <a:lnTo>
                    <a:pt x="3094491" y="261396"/>
                  </a:lnTo>
                  <a:lnTo>
                    <a:pt x="3094491" y="250437"/>
                  </a:lnTo>
                  <a:lnTo>
                    <a:pt x="3025489" y="250437"/>
                  </a:lnTo>
                  <a:lnTo>
                    <a:pt x="3014111" y="249726"/>
                  </a:lnTo>
                  <a:lnTo>
                    <a:pt x="2978659" y="226184"/>
                  </a:lnTo>
                  <a:lnTo>
                    <a:pt x="2975564" y="210253"/>
                  </a:lnTo>
                  <a:lnTo>
                    <a:pt x="2976325" y="201881"/>
                  </a:lnTo>
                  <a:lnTo>
                    <a:pt x="3005499" y="172200"/>
                  </a:lnTo>
                  <a:lnTo>
                    <a:pt x="3027924" y="169258"/>
                  </a:lnTo>
                  <a:lnTo>
                    <a:pt x="3163291" y="169258"/>
                  </a:lnTo>
                  <a:lnTo>
                    <a:pt x="3163291" y="109591"/>
                  </a:lnTo>
                  <a:close/>
                </a:path>
              </a:pathLst>
            </a:custGeom>
            <a:solidFill>
              <a:srgbClr val="F91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4000" y="4178300"/>
            <a:ext cx="7162800" cy="1943100"/>
            <a:chOff x="254000" y="4178300"/>
            <a:chExt cx="7162800" cy="194310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300" y="4292600"/>
              <a:ext cx="4622800" cy="18288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54000" y="4178300"/>
              <a:ext cx="4406900" cy="1574800"/>
            </a:xfrm>
            <a:custGeom>
              <a:avLst/>
              <a:gdLst/>
              <a:ahLst/>
              <a:cxnLst/>
              <a:rect l="l" t="t" r="r" b="b"/>
              <a:pathLst>
                <a:path w="4406900" h="1574800">
                  <a:moveTo>
                    <a:pt x="4406900" y="0"/>
                  </a:moveTo>
                  <a:lnTo>
                    <a:pt x="0" y="0"/>
                  </a:lnTo>
                  <a:lnTo>
                    <a:pt x="0" y="1574800"/>
                  </a:lnTo>
                  <a:lnTo>
                    <a:pt x="4406900" y="1574800"/>
                  </a:lnTo>
                  <a:lnTo>
                    <a:pt x="44069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4000" y="4178299"/>
              <a:ext cx="4406900" cy="1574800"/>
            </a:xfrm>
            <a:custGeom>
              <a:avLst/>
              <a:gdLst/>
              <a:ahLst/>
              <a:cxnLst/>
              <a:rect l="l" t="t" r="r" b="b"/>
              <a:pathLst>
                <a:path w="4406900" h="1574800">
                  <a:moveTo>
                    <a:pt x="4406900" y="0"/>
                  </a:moveTo>
                  <a:lnTo>
                    <a:pt x="4381500" y="0"/>
                  </a:lnTo>
                  <a:lnTo>
                    <a:pt x="4381500" y="25400"/>
                  </a:lnTo>
                  <a:lnTo>
                    <a:pt x="4381500" y="1549400"/>
                  </a:lnTo>
                  <a:lnTo>
                    <a:pt x="25400" y="1549400"/>
                  </a:lnTo>
                  <a:lnTo>
                    <a:pt x="25400" y="25400"/>
                  </a:lnTo>
                  <a:lnTo>
                    <a:pt x="4381500" y="25400"/>
                  </a:lnTo>
                  <a:lnTo>
                    <a:pt x="43815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574800"/>
                  </a:lnTo>
                  <a:lnTo>
                    <a:pt x="25400" y="1574800"/>
                  </a:lnTo>
                  <a:lnTo>
                    <a:pt x="4381500" y="1574800"/>
                  </a:lnTo>
                  <a:lnTo>
                    <a:pt x="4406900" y="1574800"/>
                  </a:lnTo>
                  <a:lnTo>
                    <a:pt x="44069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3603" y="4547628"/>
              <a:ext cx="3713650" cy="61853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40300" y="4191000"/>
              <a:ext cx="2476500" cy="165100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03200" y="8851900"/>
            <a:ext cx="7556500" cy="1981200"/>
            <a:chOff x="203200" y="8851900"/>
            <a:chExt cx="7556500" cy="198120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5900" y="9004300"/>
              <a:ext cx="5156200" cy="18288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3200" y="8851900"/>
              <a:ext cx="4978400" cy="16764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4000" y="8851900"/>
              <a:ext cx="4876800" cy="1574800"/>
            </a:xfrm>
            <a:custGeom>
              <a:avLst/>
              <a:gdLst/>
              <a:ahLst/>
              <a:cxnLst/>
              <a:rect l="l" t="t" r="r" b="b"/>
              <a:pathLst>
                <a:path w="4876800" h="1574800">
                  <a:moveTo>
                    <a:pt x="4876800" y="0"/>
                  </a:moveTo>
                  <a:lnTo>
                    <a:pt x="0" y="0"/>
                  </a:lnTo>
                  <a:lnTo>
                    <a:pt x="0" y="1574800"/>
                  </a:lnTo>
                  <a:lnTo>
                    <a:pt x="4876800" y="1574800"/>
                  </a:lnTo>
                  <a:lnTo>
                    <a:pt x="48768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4000" y="8851899"/>
              <a:ext cx="4876800" cy="1574800"/>
            </a:xfrm>
            <a:custGeom>
              <a:avLst/>
              <a:gdLst/>
              <a:ahLst/>
              <a:cxnLst/>
              <a:rect l="l" t="t" r="r" b="b"/>
              <a:pathLst>
                <a:path w="4876800" h="1574800">
                  <a:moveTo>
                    <a:pt x="4876800" y="0"/>
                  </a:moveTo>
                  <a:lnTo>
                    <a:pt x="4851400" y="0"/>
                  </a:lnTo>
                  <a:lnTo>
                    <a:pt x="4851400" y="25400"/>
                  </a:lnTo>
                  <a:lnTo>
                    <a:pt x="4851400" y="1549400"/>
                  </a:lnTo>
                  <a:lnTo>
                    <a:pt x="25400" y="1549400"/>
                  </a:lnTo>
                  <a:lnTo>
                    <a:pt x="25400" y="25400"/>
                  </a:lnTo>
                  <a:lnTo>
                    <a:pt x="4851400" y="25400"/>
                  </a:lnTo>
                  <a:lnTo>
                    <a:pt x="48514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574800"/>
                  </a:lnTo>
                  <a:lnTo>
                    <a:pt x="25400" y="1574800"/>
                  </a:lnTo>
                  <a:lnTo>
                    <a:pt x="4851400" y="1574800"/>
                  </a:lnTo>
                  <a:lnTo>
                    <a:pt x="4876800" y="1574800"/>
                  </a:lnTo>
                  <a:lnTo>
                    <a:pt x="48768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3938" y="9300747"/>
              <a:ext cx="4789170" cy="787400"/>
            </a:xfrm>
            <a:custGeom>
              <a:avLst/>
              <a:gdLst/>
              <a:ahLst/>
              <a:cxnLst/>
              <a:rect l="l" t="t" r="r" b="b"/>
              <a:pathLst>
                <a:path w="4789170" h="787400">
                  <a:moveTo>
                    <a:pt x="320702" y="17588"/>
                  </a:moveTo>
                  <a:lnTo>
                    <a:pt x="216048" y="17588"/>
                  </a:lnTo>
                  <a:lnTo>
                    <a:pt x="0" y="617952"/>
                  </a:lnTo>
                  <a:lnTo>
                    <a:pt x="96152" y="617952"/>
                  </a:lnTo>
                  <a:lnTo>
                    <a:pt x="151136" y="459067"/>
                  </a:lnTo>
                  <a:lnTo>
                    <a:pt x="112275" y="459067"/>
                  </a:lnTo>
                  <a:lnTo>
                    <a:pt x="112275" y="382849"/>
                  </a:lnTo>
                  <a:lnTo>
                    <a:pt x="177512" y="382849"/>
                  </a:lnTo>
                  <a:lnTo>
                    <a:pt x="266176" y="126639"/>
                  </a:lnTo>
                  <a:lnTo>
                    <a:pt x="359945" y="126639"/>
                  </a:lnTo>
                  <a:lnTo>
                    <a:pt x="320702" y="17588"/>
                  </a:lnTo>
                  <a:close/>
                </a:path>
                <a:path w="4789170" h="787400">
                  <a:moveTo>
                    <a:pt x="359945" y="126639"/>
                  </a:moveTo>
                  <a:lnTo>
                    <a:pt x="270867" y="126639"/>
                  </a:lnTo>
                  <a:lnTo>
                    <a:pt x="440598" y="617952"/>
                  </a:lnTo>
                  <a:lnTo>
                    <a:pt x="536750" y="617952"/>
                  </a:lnTo>
                  <a:lnTo>
                    <a:pt x="479573" y="459067"/>
                  </a:lnTo>
                  <a:lnTo>
                    <a:pt x="424182" y="459067"/>
                  </a:lnTo>
                  <a:lnTo>
                    <a:pt x="424182" y="382849"/>
                  </a:lnTo>
                  <a:lnTo>
                    <a:pt x="452145" y="382849"/>
                  </a:lnTo>
                  <a:lnTo>
                    <a:pt x="359945" y="126639"/>
                  </a:lnTo>
                  <a:close/>
                </a:path>
                <a:path w="4789170" h="787400">
                  <a:moveTo>
                    <a:pt x="177512" y="382849"/>
                  </a:moveTo>
                  <a:lnTo>
                    <a:pt x="112275" y="382849"/>
                  </a:lnTo>
                  <a:lnTo>
                    <a:pt x="112275" y="459067"/>
                  </a:lnTo>
                  <a:lnTo>
                    <a:pt x="151136" y="459067"/>
                  </a:lnTo>
                  <a:lnTo>
                    <a:pt x="177512" y="382849"/>
                  </a:lnTo>
                  <a:close/>
                </a:path>
                <a:path w="4789170" h="787400">
                  <a:moveTo>
                    <a:pt x="359378" y="382849"/>
                  </a:moveTo>
                  <a:lnTo>
                    <a:pt x="177512" y="382849"/>
                  </a:lnTo>
                  <a:lnTo>
                    <a:pt x="151136" y="459067"/>
                  </a:lnTo>
                  <a:lnTo>
                    <a:pt x="385709" y="459067"/>
                  </a:lnTo>
                  <a:lnTo>
                    <a:pt x="359378" y="382849"/>
                  </a:lnTo>
                  <a:close/>
                </a:path>
                <a:path w="4789170" h="787400">
                  <a:moveTo>
                    <a:pt x="452145" y="382849"/>
                  </a:moveTo>
                  <a:lnTo>
                    <a:pt x="424182" y="382849"/>
                  </a:lnTo>
                  <a:lnTo>
                    <a:pt x="424182" y="459067"/>
                  </a:lnTo>
                  <a:lnTo>
                    <a:pt x="479573" y="459067"/>
                  </a:lnTo>
                  <a:lnTo>
                    <a:pt x="452145" y="382849"/>
                  </a:lnTo>
                  <a:close/>
                </a:path>
                <a:path w="4789170" h="787400">
                  <a:moveTo>
                    <a:pt x="850197" y="17075"/>
                  </a:moveTo>
                  <a:lnTo>
                    <a:pt x="765221" y="23360"/>
                  </a:lnTo>
                  <a:lnTo>
                    <a:pt x="720626" y="38622"/>
                  </a:lnTo>
                  <a:lnTo>
                    <a:pt x="682847" y="63374"/>
                  </a:lnTo>
                  <a:lnTo>
                    <a:pt x="651884" y="97617"/>
                  </a:lnTo>
                  <a:lnTo>
                    <a:pt x="632043" y="131868"/>
                  </a:lnTo>
                  <a:lnTo>
                    <a:pt x="616612" y="172241"/>
                  </a:lnTo>
                  <a:lnTo>
                    <a:pt x="605590" y="218734"/>
                  </a:lnTo>
                  <a:lnTo>
                    <a:pt x="598977" y="271347"/>
                  </a:lnTo>
                  <a:lnTo>
                    <a:pt x="596868" y="327517"/>
                  </a:lnTo>
                  <a:lnTo>
                    <a:pt x="596772" y="374641"/>
                  </a:lnTo>
                  <a:lnTo>
                    <a:pt x="598366" y="414325"/>
                  </a:lnTo>
                  <a:lnTo>
                    <a:pt x="611118" y="483801"/>
                  </a:lnTo>
                  <a:lnTo>
                    <a:pt x="636475" y="540012"/>
                  </a:lnTo>
                  <a:lnTo>
                    <a:pt x="672679" y="582518"/>
                  </a:lnTo>
                  <a:lnTo>
                    <a:pt x="719142" y="611045"/>
                  </a:lnTo>
                  <a:lnTo>
                    <a:pt x="774107" y="625262"/>
                  </a:lnTo>
                  <a:lnTo>
                    <a:pt x="804613" y="627039"/>
                  </a:lnTo>
                  <a:lnTo>
                    <a:pt x="835082" y="625317"/>
                  </a:lnTo>
                  <a:lnTo>
                    <a:pt x="889754" y="611539"/>
                  </a:lnTo>
                  <a:lnTo>
                    <a:pt x="935942" y="584112"/>
                  </a:lnTo>
                  <a:lnTo>
                    <a:pt x="965070" y="553460"/>
                  </a:lnTo>
                  <a:lnTo>
                    <a:pt x="804906" y="553460"/>
                  </a:lnTo>
                  <a:lnTo>
                    <a:pt x="778523" y="550876"/>
                  </a:lnTo>
                  <a:lnTo>
                    <a:pt x="734551" y="530210"/>
                  </a:lnTo>
                  <a:lnTo>
                    <a:pt x="702983" y="489682"/>
                  </a:lnTo>
                  <a:lnTo>
                    <a:pt x="687006" y="434131"/>
                  </a:lnTo>
                  <a:lnTo>
                    <a:pt x="685009" y="401024"/>
                  </a:lnTo>
                  <a:lnTo>
                    <a:pt x="685779" y="384369"/>
                  </a:lnTo>
                  <a:lnTo>
                    <a:pt x="693804" y="340342"/>
                  </a:lnTo>
                  <a:lnTo>
                    <a:pt x="710348" y="304945"/>
                  </a:lnTo>
                  <a:lnTo>
                    <a:pt x="744316" y="272607"/>
                  </a:lnTo>
                  <a:lnTo>
                    <a:pt x="753028" y="268228"/>
                  </a:lnTo>
                  <a:lnTo>
                    <a:pt x="668593" y="268228"/>
                  </a:lnTo>
                  <a:lnTo>
                    <a:pt x="676508" y="215902"/>
                  </a:lnTo>
                  <a:lnTo>
                    <a:pt x="690286" y="173249"/>
                  </a:lnTo>
                  <a:lnTo>
                    <a:pt x="710879" y="139830"/>
                  </a:lnTo>
                  <a:lnTo>
                    <a:pt x="755419" y="107108"/>
                  </a:lnTo>
                  <a:lnTo>
                    <a:pt x="795434" y="96555"/>
                  </a:lnTo>
                  <a:lnTo>
                    <a:pt x="895195" y="91461"/>
                  </a:lnTo>
                  <a:lnTo>
                    <a:pt x="911410" y="90087"/>
                  </a:lnTo>
                  <a:lnTo>
                    <a:pt x="954117" y="81787"/>
                  </a:lnTo>
                  <a:lnTo>
                    <a:pt x="989680" y="63979"/>
                  </a:lnTo>
                  <a:lnTo>
                    <a:pt x="1000141" y="55404"/>
                  </a:lnTo>
                  <a:lnTo>
                    <a:pt x="975139" y="17295"/>
                  </a:lnTo>
                  <a:lnTo>
                    <a:pt x="879951" y="17295"/>
                  </a:lnTo>
                  <a:lnTo>
                    <a:pt x="865551" y="17094"/>
                  </a:lnTo>
                  <a:lnTo>
                    <a:pt x="850197" y="17075"/>
                  </a:lnTo>
                  <a:close/>
                </a:path>
                <a:path w="4789170" h="787400">
                  <a:moveTo>
                    <a:pt x="972102" y="257675"/>
                  </a:moveTo>
                  <a:lnTo>
                    <a:pt x="804027" y="257675"/>
                  </a:lnTo>
                  <a:lnTo>
                    <a:pt x="821982" y="258738"/>
                  </a:lnTo>
                  <a:lnTo>
                    <a:pt x="838618" y="261926"/>
                  </a:lnTo>
                  <a:lnTo>
                    <a:pt x="880501" y="283985"/>
                  </a:lnTo>
                  <a:lnTo>
                    <a:pt x="908973" y="323340"/>
                  </a:lnTo>
                  <a:lnTo>
                    <a:pt x="922439" y="379019"/>
                  </a:lnTo>
                  <a:lnTo>
                    <a:pt x="923337" y="401024"/>
                  </a:lnTo>
                  <a:lnTo>
                    <a:pt x="922439" y="423559"/>
                  </a:lnTo>
                  <a:lnTo>
                    <a:pt x="915257" y="464013"/>
                  </a:lnTo>
                  <a:lnTo>
                    <a:pt x="891531" y="512346"/>
                  </a:lnTo>
                  <a:lnTo>
                    <a:pt x="854100" y="543071"/>
                  </a:lnTo>
                  <a:lnTo>
                    <a:pt x="804906" y="553460"/>
                  </a:lnTo>
                  <a:lnTo>
                    <a:pt x="965070" y="553460"/>
                  </a:lnTo>
                  <a:lnTo>
                    <a:pt x="986070" y="520627"/>
                  </a:lnTo>
                  <a:lnTo>
                    <a:pt x="1005418" y="464856"/>
                  </a:lnTo>
                  <a:lnTo>
                    <a:pt x="1011867" y="399558"/>
                  </a:lnTo>
                  <a:lnTo>
                    <a:pt x="1010328" y="366304"/>
                  </a:lnTo>
                  <a:lnTo>
                    <a:pt x="1005711" y="335725"/>
                  </a:lnTo>
                  <a:lnTo>
                    <a:pt x="998016" y="307821"/>
                  </a:lnTo>
                  <a:lnTo>
                    <a:pt x="987243" y="282593"/>
                  </a:lnTo>
                  <a:lnTo>
                    <a:pt x="973942" y="260002"/>
                  </a:lnTo>
                  <a:lnTo>
                    <a:pt x="972102" y="257675"/>
                  </a:lnTo>
                  <a:close/>
                </a:path>
                <a:path w="4789170" h="787400">
                  <a:moveTo>
                    <a:pt x="823374" y="184682"/>
                  </a:moveTo>
                  <a:lnTo>
                    <a:pt x="776837" y="189885"/>
                  </a:lnTo>
                  <a:lnTo>
                    <a:pt x="735137" y="205495"/>
                  </a:lnTo>
                  <a:lnTo>
                    <a:pt x="700399" y="231585"/>
                  </a:lnTo>
                  <a:lnTo>
                    <a:pt x="674163" y="268228"/>
                  </a:lnTo>
                  <a:lnTo>
                    <a:pt x="753028" y="268228"/>
                  </a:lnTo>
                  <a:lnTo>
                    <a:pt x="754778" y="267349"/>
                  </a:lnTo>
                  <a:lnTo>
                    <a:pt x="765991" y="263117"/>
                  </a:lnTo>
                  <a:lnTo>
                    <a:pt x="777936" y="260094"/>
                  </a:lnTo>
                  <a:lnTo>
                    <a:pt x="790615" y="258280"/>
                  </a:lnTo>
                  <a:lnTo>
                    <a:pt x="804027" y="257675"/>
                  </a:lnTo>
                  <a:lnTo>
                    <a:pt x="972102" y="257675"/>
                  </a:lnTo>
                  <a:lnTo>
                    <a:pt x="958368" y="240306"/>
                  </a:lnTo>
                  <a:lnTo>
                    <a:pt x="920406" y="209599"/>
                  </a:lnTo>
                  <a:lnTo>
                    <a:pt x="874895" y="190911"/>
                  </a:lnTo>
                  <a:lnTo>
                    <a:pt x="849886" y="186239"/>
                  </a:lnTo>
                  <a:lnTo>
                    <a:pt x="823374" y="184682"/>
                  </a:lnTo>
                  <a:close/>
                </a:path>
                <a:path w="4789170" h="787400">
                  <a:moveTo>
                    <a:pt x="963791" y="0"/>
                  </a:moveTo>
                  <a:lnTo>
                    <a:pt x="928614" y="14657"/>
                  </a:lnTo>
                  <a:lnTo>
                    <a:pt x="879951" y="17295"/>
                  </a:lnTo>
                  <a:lnTo>
                    <a:pt x="975139" y="17295"/>
                  </a:lnTo>
                  <a:lnTo>
                    <a:pt x="963791" y="0"/>
                  </a:lnTo>
                  <a:close/>
                </a:path>
                <a:path w="4789170" h="787400">
                  <a:moveTo>
                    <a:pt x="1195670" y="167679"/>
                  </a:moveTo>
                  <a:lnTo>
                    <a:pt x="1109778" y="167679"/>
                  </a:lnTo>
                  <a:lnTo>
                    <a:pt x="1109778" y="617952"/>
                  </a:lnTo>
                  <a:lnTo>
                    <a:pt x="1205051" y="617952"/>
                  </a:lnTo>
                  <a:lnTo>
                    <a:pt x="1279099" y="495124"/>
                  </a:lnTo>
                  <a:lnTo>
                    <a:pt x="1195670" y="495124"/>
                  </a:lnTo>
                  <a:lnTo>
                    <a:pt x="1195670" y="167679"/>
                  </a:lnTo>
                  <a:close/>
                </a:path>
                <a:path w="4789170" h="787400">
                  <a:moveTo>
                    <a:pt x="1488523" y="290214"/>
                  </a:moveTo>
                  <a:lnTo>
                    <a:pt x="1402631" y="290214"/>
                  </a:lnTo>
                  <a:lnTo>
                    <a:pt x="1402631" y="617952"/>
                  </a:lnTo>
                  <a:lnTo>
                    <a:pt x="1488523" y="617952"/>
                  </a:lnTo>
                  <a:lnTo>
                    <a:pt x="1488523" y="290214"/>
                  </a:lnTo>
                  <a:close/>
                </a:path>
                <a:path w="4789170" h="787400">
                  <a:moveTo>
                    <a:pt x="1488523" y="167679"/>
                  </a:moveTo>
                  <a:lnTo>
                    <a:pt x="1394130" y="167679"/>
                  </a:lnTo>
                  <a:lnTo>
                    <a:pt x="1195670" y="495124"/>
                  </a:lnTo>
                  <a:lnTo>
                    <a:pt x="1279099" y="495124"/>
                  </a:lnTo>
                  <a:lnTo>
                    <a:pt x="1402631" y="290214"/>
                  </a:lnTo>
                  <a:lnTo>
                    <a:pt x="1488523" y="290214"/>
                  </a:lnTo>
                  <a:lnTo>
                    <a:pt x="1488523" y="167679"/>
                  </a:lnTo>
                  <a:close/>
                </a:path>
                <a:path w="4789170" h="787400">
                  <a:moveTo>
                    <a:pt x="1783575" y="243311"/>
                  </a:moveTo>
                  <a:lnTo>
                    <a:pt x="1697976" y="243311"/>
                  </a:lnTo>
                  <a:lnTo>
                    <a:pt x="1697976" y="617952"/>
                  </a:lnTo>
                  <a:lnTo>
                    <a:pt x="1783575" y="617952"/>
                  </a:lnTo>
                  <a:lnTo>
                    <a:pt x="1783575" y="243311"/>
                  </a:lnTo>
                  <a:close/>
                </a:path>
                <a:path w="4789170" h="787400">
                  <a:moveTo>
                    <a:pt x="1930441" y="167679"/>
                  </a:moveTo>
                  <a:lnTo>
                    <a:pt x="1550524" y="167679"/>
                  </a:lnTo>
                  <a:lnTo>
                    <a:pt x="1550524" y="243311"/>
                  </a:lnTo>
                  <a:lnTo>
                    <a:pt x="1930441" y="243311"/>
                  </a:lnTo>
                  <a:lnTo>
                    <a:pt x="1930441" y="167679"/>
                  </a:lnTo>
                  <a:close/>
                </a:path>
                <a:path w="4789170" h="787400">
                  <a:moveTo>
                    <a:pt x="2039858" y="705310"/>
                  </a:moveTo>
                  <a:lnTo>
                    <a:pt x="2018751" y="777130"/>
                  </a:lnTo>
                  <a:lnTo>
                    <a:pt x="2024028" y="779476"/>
                  </a:lnTo>
                  <a:lnTo>
                    <a:pt x="2032041" y="781625"/>
                  </a:lnTo>
                  <a:lnTo>
                    <a:pt x="2078553" y="786804"/>
                  </a:lnTo>
                  <a:lnTo>
                    <a:pt x="2096179" y="786035"/>
                  </a:lnTo>
                  <a:lnTo>
                    <a:pt x="2142459" y="774492"/>
                  </a:lnTo>
                  <a:lnTo>
                    <a:pt x="2179506" y="749098"/>
                  </a:lnTo>
                  <a:lnTo>
                    <a:pt x="2207901" y="710879"/>
                  </a:lnTo>
                  <a:lnTo>
                    <a:pt x="2082657" y="710879"/>
                  </a:lnTo>
                  <a:lnTo>
                    <a:pt x="2072947" y="710861"/>
                  </a:lnTo>
                  <a:lnTo>
                    <a:pt x="2062577" y="709927"/>
                  </a:lnTo>
                  <a:lnTo>
                    <a:pt x="2051547" y="708076"/>
                  </a:lnTo>
                  <a:lnTo>
                    <a:pt x="2039858" y="705310"/>
                  </a:lnTo>
                  <a:close/>
                </a:path>
                <a:path w="4789170" h="787400">
                  <a:moveTo>
                    <a:pt x="2081485" y="167679"/>
                  </a:moveTo>
                  <a:lnTo>
                    <a:pt x="1987678" y="167679"/>
                  </a:lnTo>
                  <a:lnTo>
                    <a:pt x="2152426" y="623815"/>
                  </a:lnTo>
                  <a:lnTo>
                    <a:pt x="2141580" y="653716"/>
                  </a:lnTo>
                  <a:lnTo>
                    <a:pt x="2122892" y="689168"/>
                  </a:lnTo>
                  <a:lnTo>
                    <a:pt x="2082657" y="710879"/>
                  </a:lnTo>
                  <a:lnTo>
                    <a:pt x="2207901" y="710879"/>
                  </a:lnTo>
                  <a:lnTo>
                    <a:pt x="2208124" y="710513"/>
                  </a:lnTo>
                  <a:lnTo>
                    <a:pt x="2215893" y="694958"/>
                  </a:lnTo>
                  <a:lnTo>
                    <a:pt x="2222781" y="678047"/>
                  </a:lnTo>
                  <a:lnTo>
                    <a:pt x="2281296" y="517110"/>
                  </a:lnTo>
                  <a:lnTo>
                    <a:pt x="2195519" y="517110"/>
                  </a:lnTo>
                  <a:lnTo>
                    <a:pt x="2081485" y="167679"/>
                  </a:lnTo>
                  <a:close/>
                </a:path>
                <a:path w="4789170" h="787400">
                  <a:moveTo>
                    <a:pt x="2408343" y="167679"/>
                  </a:moveTo>
                  <a:lnTo>
                    <a:pt x="2314243" y="167679"/>
                  </a:lnTo>
                  <a:lnTo>
                    <a:pt x="2200209" y="517110"/>
                  </a:lnTo>
                  <a:lnTo>
                    <a:pt x="2281296" y="517110"/>
                  </a:lnTo>
                  <a:lnTo>
                    <a:pt x="2408343" y="167679"/>
                  </a:lnTo>
                  <a:close/>
                </a:path>
                <a:path w="4789170" h="787400">
                  <a:moveTo>
                    <a:pt x="2576316" y="167679"/>
                  </a:moveTo>
                  <a:lnTo>
                    <a:pt x="2490717" y="167679"/>
                  </a:lnTo>
                  <a:lnTo>
                    <a:pt x="2490717" y="786804"/>
                  </a:lnTo>
                  <a:lnTo>
                    <a:pt x="2578368" y="786804"/>
                  </a:lnTo>
                  <a:lnTo>
                    <a:pt x="2578368" y="547890"/>
                  </a:lnTo>
                  <a:lnTo>
                    <a:pt x="2663208" y="547890"/>
                  </a:lnTo>
                  <a:lnTo>
                    <a:pt x="2617979" y="520975"/>
                  </a:lnTo>
                  <a:lnTo>
                    <a:pt x="2590387" y="476069"/>
                  </a:lnTo>
                  <a:lnTo>
                    <a:pt x="2580053" y="437374"/>
                  </a:lnTo>
                  <a:lnTo>
                    <a:pt x="2576609" y="392816"/>
                  </a:lnTo>
                  <a:lnTo>
                    <a:pt x="2577452" y="370097"/>
                  </a:lnTo>
                  <a:lnTo>
                    <a:pt x="2584194" y="329056"/>
                  </a:lnTo>
                  <a:lnTo>
                    <a:pt x="2606730" y="279441"/>
                  </a:lnTo>
                  <a:lnTo>
                    <a:pt x="2643593" y="247323"/>
                  </a:lnTo>
                  <a:lnTo>
                    <a:pt x="2661331" y="240673"/>
                  </a:lnTo>
                  <a:lnTo>
                    <a:pt x="2576316" y="240673"/>
                  </a:lnTo>
                  <a:lnTo>
                    <a:pt x="2576316" y="167679"/>
                  </a:lnTo>
                  <a:close/>
                </a:path>
                <a:path w="4789170" h="787400">
                  <a:moveTo>
                    <a:pt x="2663208" y="547890"/>
                  </a:moveTo>
                  <a:lnTo>
                    <a:pt x="2583645" y="547890"/>
                  </a:lnTo>
                  <a:lnTo>
                    <a:pt x="2588023" y="555329"/>
                  </a:lnTo>
                  <a:lnTo>
                    <a:pt x="2614242" y="589663"/>
                  </a:lnTo>
                  <a:lnTo>
                    <a:pt x="2646671" y="612968"/>
                  </a:lnTo>
                  <a:lnTo>
                    <a:pt x="2694216" y="625885"/>
                  </a:lnTo>
                  <a:lnTo>
                    <a:pt x="2713802" y="626746"/>
                  </a:lnTo>
                  <a:lnTo>
                    <a:pt x="2740313" y="625006"/>
                  </a:lnTo>
                  <a:lnTo>
                    <a:pt x="2788829" y="611081"/>
                  </a:lnTo>
                  <a:lnTo>
                    <a:pt x="2830950" y="583342"/>
                  </a:lnTo>
                  <a:lnTo>
                    <a:pt x="2858089" y="551994"/>
                  </a:lnTo>
                  <a:lnTo>
                    <a:pt x="2694161" y="551994"/>
                  </a:lnTo>
                  <a:lnTo>
                    <a:pt x="2675986" y="550748"/>
                  </a:lnTo>
                  <a:lnTo>
                    <a:pt x="2663208" y="547890"/>
                  </a:lnTo>
                  <a:close/>
                </a:path>
                <a:path w="4789170" h="787400">
                  <a:moveTo>
                    <a:pt x="2858125" y="236275"/>
                  </a:moveTo>
                  <a:lnTo>
                    <a:pt x="2694161" y="236275"/>
                  </a:lnTo>
                  <a:lnTo>
                    <a:pt x="2713124" y="237558"/>
                  </a:lnTo>
                  <a:lnTo>
                    <a:pt x="2730437" y="241406"/>
                  </a:lnTo>
                  <a:lnTo>
                    <a:pt x="2772614" y="267990"/>
                  </a:lnTo>
                  <a:lnTo>
                    <a:pt x="2799987" y="312787"/>
                  </a:lnTo>
                  <a:lnTo>
                    <a:pt x="2810100" y="350529"/>
                  </a:lnTo>
                  <a:lnTo>
                    <a:pt x="2813471" y="392816"/>
                  </a:lnTo>
                  <a:lnTo>
                    <a:pt x="2812610" y="414820"/>
                  </a:lnTo>
                  <a:lnTo>
                    <a:pt x="2805721" y="455421"/>
                  </a:lnTo>
                  <a:lnTo>
                    <a:pt x="2792145" y="491111"/>
                  </a:lnTo>
                  <a:lnTo>
                    <a:pt x="2759825" y="531181"/>
                  </a:lnTo>
                  <a:lnTo>
                    <a:pt x="2712995" y="550693"/>
                  </a:lnTo>
                  <a:lnTo>
                    <a:pt x="2694161" y="551994"/>
                  </a:lnTo>
                  <a:lnTo>
                    <a:pt x="2858089" y="551994"/>
                  </a:lnTo>
                  <a:lnTo>
                    <a:pt x="2877670" y="518869"/>
                  </a:lnTo>
                  <a:lnTo>
                    <a:pt x="2895919" y="461485"/>
                  </a:lnTo>
                  <a:lnTo>
                    <a:pt x="2902001" y="393695"/>
                  </a:lnTo>
                  <a:lnTo>
                    <a:pt x="2900462" y="358517"/>
                  </a:lnTo>
                  <a:lnTo>
                    <a:pt x="2895845" y="325978"/>
                  </a:lnTo>
                  <a:lnTo>
                    <a:pt x="2888114" y="295986"/>
                  </a:lnTo>
                  <a:lnTo>
                    <a:pt x="2877377" y="268815"/>
                  </a:lnTo>
                  <a:lnTo>
                    <a:pt x="2864057" y="244392"/>
                  </a:lnTo>
                  <a:lnTo>
                    <a:pt x="2858125" y="236275"/>
                  </a:lnTo>
                  <a:close/>
                </a:path>
                <a:path w="4789170" h="787400">
                  <a:moveTo>
                    <a:pt x="2712922" y="161816"/>
                  </a:moveTo>
                  <a:lnTo>
                    <a:pt x="2659276" y="169731"/>
                  </a:lnTo>
                  <a:lnTo>
                    <a:pt x="2622780" y="190838"/>
                  </a:lnTo>
                  <a:lnTo>
                    <a:pt x="2592952" y="225502"/>
                  </a:lnTo>
                  <a:lnTo>
                    <a:pt x="2583645" y="240673"/>
                  </a:lnTo>
                  <a:lnTo>
                    <a:pt x="2661331" y="240673"/>
                  </a:lnTo>
                  <a:lnTo>
                    <a:pt x="2675839" y="237503"/>
                  </a:lnTo>
                  <a:lnTo>
                    <a:pt x="2694161" y="236275"/>
                  </a:lnTo>
                  <a:lnTo>
                    <a:pt x="2858125" y="236275"/>
                  </a:lnTo>
                  <a:lnTo>
                    <a:pt x="2848429" y="223011"/>
                  </a:lnTo>
                  <a:lnTo>
                    <a:pt x="2810247" y="189372"/>
                  </a:lnTo>
                  <a:lnTo>
                    <a:pt x="2764516" y="168705"/>
                  </a:lnTo>
                  <a:lnTo>
                    <a:pt x="2739452" y="163539"/>
                  </a:lnTo>
                  <a:lnTo>
                    <a:pt x="2712922" y="161816"/>
                  </a:lnTo>
                  <a:close/>
                </a:path>
                <a:path w="4789170" h="787400">
                  <a:moveTo>
                    <a:pt x="3086097" y="167679"/>
                  </a:moveTo>
                  <a:lnTo>
                    <a:pt x="3000205" y="167679"/>
                  </a:lnTo>
                  <a:lnTo>
                    <a:pt x="3000205" y="617952"/>
                  </a:lnTo>
                  <a:lnTo>
                    <a:pt x="3095478" y="617952"/>
                  </a:lnTo>
                  <a:lnTo>
                    <a:pt x="3169526" y="495124"/>
                  </a:lnTo>
                  <a:lnTo>
                    <a:pt x="3086097" y="495124"/>
                  </a:lnTo>
                  <a:lnTo>
                    <a:pt x="3086097" y="167679"/>
                  </a:lnTo>
                  <a:close/>
                </a:path>
                <a:path w="4789170" h="787400">
                  <a:moveTo>
                    <a:pt x="3378950" y="290214"/>
                  </a:moveTo>
                  <a:lnTo>
                    <a:pt x="3293058" y="290214"/>
                  </a:lnTo>
                  <a:lnTo>
                    <a:pt x="3293058" y="617952"/>
                  </a:lnTo>
                  <a:lnTo>
                    <a:pt x="3378950" y="617952"/>
                  </a:lnTo>
                  <a:lnTo>
                    <a:pt x="3378950" y="290214"/>
                  </a:lnTo>
                  <a:close/>
                </a:path>
                <a:path w="4789170" h="787400">
                  <a:moveTo>
                    <a:pt x="3378950" y="167679"/>
                  </a:moveTo>
                  <a:lnTo>
                    <a:pt x="3284557" y="167679"/>
                  </a:lnTo>
                  <a:lnTo>
                    <a:pt x="3086097" y="495124"/>
                  </a:lnTo>
                  <a:lnTo>
                    <a:pt x="3169526" y="495124"/>
                  </a:lnTo>
                  <a:lnTo>
                    <a:pt x="3293058" y="290214"/>
                  </a:lnTo>
                  <a:lnTo>
                    <a:pt x="3378950" y="290214"/>
                  </a:lnTo>
                  <a:lnTo>
                    <a:pt x="3378950" y="167679"/>
                  </a:lnTo>
                  <a:close/>
                </a:path>
                <a:path w="4789170" h="787400">
                  <a:moveTo>
                    <a:pt x="3684702" y="161816"/>
                  </a:moveTo>
                  <a:lnTo>
                    <a:pt x="3625926" y="169218"/>
                  </a:lnTo>
                  <a:lnTo>
                    <a:pt x="3575065" y="191424"/>
                  </a:lnTo>
                  <a:lnTo>
                    <a:pt x="3533585" y="226821"/>
                  </a:lnTo>
                  <a:lnTo>
                    <a:pt x="3502365" y="273798"/>
                  </a:lnTo>
                  <a:lnTo>
                    <a:pt x="3483017" y="330669"/>
                  </a:lnTo>
                  <a:lnTo>
                    <a:pt x="3476568" y="395747"/>
                  </a:lnTo>
                  <a:lnTo>
                    <a:pt x="3478180" y="429660"/>
                  </a:lnTo>
                  <a:lnTo>
                    <a:pt x="3491079" y="490781"/>
                  </a:lnTo>
                  <a:lnTo>
                    <a:pt x="3516766" y="542485"/>
                  </a:lnTo>
                  <a:lnTo>
                    <a:pt x="3553702" y="582793"/>
                  </a:lnTo>
                  <a:lnTo>
                    <a:pt x="3601430" y="611045"/>
                  </a:lnTo>
                  <a:lnTo>
                    <a:pt x="3658740" y="625262"/>
                  </a:lnTo>
                  <a:lnTo>
                    <a:pt x="3690858" y="627039"/>
                  </a:lnTo>
                  <a:lnTo>
                    <a:pt x="3714805" y="626105"/>
                  </a:lnTo>
                  <a:lnTo>
                    <a:pt x="3758630" y="618630"/>
                  </a:lnTo>
                  <a:lnTo>
                    <a:pt x="3797032" y="603716"/>
                  </a:lnTo>
                  <a:lnTo>
                    <a:pt x="3829132" y="582463"/>
                  </a:lnTo>
                  <a:lnTo>
                    <a:pt x="3855005" y="554632"/>
                  </a:lnTo>
                  <a:lnTo>
                    <a:pt x="3691738" y="554632"/>
                  </a:lnTo>
                  <a:lnTo>
                    <a:pt x="3673141" y="553606"/>
                  </a:lnTo>
                  <a:lnTo>
                    <a:pt x="3624607" y="538216"/>
                  </a:lnTo>
                  <a:lnTo>
                    <a:pt x="3588605" y="504743"/>
                  </a:lnTo>
                  <a:lnTo>
                    <a:pt x="3567883" y="454816"/>
                  </a:lnTo>
                  <a:lnTo>
                    <a:pt x="3564206" y="419199"/>
                  </a:lnTo>
                  <a:lnTo>
                    <a:pt x="3526110" y="419199"/>
                  </a:lnTo>
                  <a:lnTo>
                    <a:pt x="3526110" y="353534"/>
                  </a:lnTo>
                  <a:lnTo>
                    <a:pt x="3564380" y="353534"/>
                  </a:lnTo>
                  <a:lnTo>
                    <a:pt x="3564842" y="345198"/>
                  </a:lnTo>
                  <a:lnTo>
                    <a:pt x="3578583" y="299302"/>
                  </a:lnTo>
                  <a:lnTo>
                    <a:pt x="3607934" y="262036"/>
                  </a:lnTo>
                  <a:lnTo>
                    <a:pt x="3650697" y="238767"/>
                  </a:lnTo>
                  <a:lnTo>
                    <a:pt x="3685288" y="234223"/>
                  </a:lnTo>
                  <a:lnTo>
                    <a:pt x="3840397" y="234223"/>
                  </a:lnTo>
                  <a:lnTo>
                    <a:pt x="3836240" y="228489"/>
                  </a:lnTo>
                  <a:lnTo>
                    <a:pt x="3808098" y="201409"/>
                  </a:lnTo>
                  <a:lnTo>
                    <a:pt x="3758575" y="174422"/>
                  </a:lnTo>
                  <a:lnTo>
                    <a:pt x="3703610" y="162604"/>
                  </a:lnTo>
                  <a:lnTo>
                    <a:pt x="3684702" y="161816"/>
                  </a:lnTo>
                  <a:close/>
                </a:path>
                <a:path w="4789170" h="787400">
                  <a:moveTo>
                    <a:pt x="3795511" y="490433"/>
                  </a:moveTo>
                  <a:lnTo>
                    <a:pt x="3772646" y="525904"/>
                  </a:lnTo>
                  <a:lnTo>
                    <a:pt x="3737175" y="547597"/>
                  </a:lnTo>
                  <a:lnTo>
                    <a:pt x="3691738" y="554632"/>
                  </a:lnTo>
                  <a:lnTo>
                    <a:pt x="3855005" y="554632"/>
                  </a:lnTo>
                  <a:lnTo>
                    <a:pt x="3864547" y="539755"/>
                  </a:lnTo>
                  <a:lnTo>
                    <a:pt x="3872499" y="523137"/>
                  </a:lnTo>
                  <a:lnTo>
                    <a:pt x="3878472" y="505384"/>
                  </a:lnTo>
                  <a:lnTo>
                    <a:pt x="3795511" y="490433"/>
                  </a:lnTo>
                  <a:close/>
                </a:path>
                <a:path w="4789170" h="787400">
                  <a:moveTo>
                    <a:pt x="3564380" y="353534"/>
                  </a:moveTo>
                  <a:lnTo>
                    <a:pt x="3526110" y="353534"/>
                  </a:lnTo>
                  <a:lnTo>
                    <a:pt x="3526110" y="419199"/>
                  </a:lnTo>
                  <a:lnTo>
                    <a:pt x="3564206" y="419199"/>
                  </a:lnTo>
                  <a:lnTo>
                    <a:pt x="3563926" y="413043"/>
                  </a:lnTo>
                  <a:lnTo>
                    <a:pt x="3563926" y="361742"/>
                  </a:lnTo>
                  <a:lnTo>
                    <a:pt x="3564380" y="353534"/>
                  </a:lnTo>
                  <a:close/>
                </a:path>
                <a:path w="4789170" h="787400">
                  <a:moveTo>
                    <a:pt x="3840397" y="234223"/>
                  </a:moveTo>
                  <a:lnTo>
                    <a:pt x="3685288" y="234223"/>
                  </a:lnTo>
                  <a:lnTo>
                    <a:pt x="3701741" y="235194"/>
                  </a:lnTo>
                  <a:lnTo>
                    <a:pt x="3717095" y="238108"/>
                  </a:lnTo>
                  <a:lnTo>
                    <a:pt x="3756541" y="258243"/>
                  </a:lnTo>
                  <a:lnTo>
                    <a:pt x="3784078" y="292266"/>
                  </a:lnTo>
                  <a:lnTo>
                    <a:pt x="3797270" y="336733"/>
                  </a:lnTo>
                  <a:lnTo>
                    <a:pt x="3798150" y="353534"/>
                  </a:lnTo>
                  <a:lnTo>
                    <a:pt x="3564380" y="353534"/>
                  </a:lnTo>
                  <a:lnTo>
                    <a:pt x="3563926" y="361742"/>
                  </a:lnTo>
                  <a:lnTo>
                    <a:pt x="3563926" y="413043"/>
                  </a:lnTo>
                  <a:lnTo>
                    <a:pt x="3564206" y="419199"/>
                  </a:lnTo>
                  <a:lnTo>
                    <a:pt x="3884042" y="419199"/>
                  </a:lnTo>
                  <a:lnTo>
                    <a:pt x="3884042" y="388125"/>
                  </a:lnTo>
                  <a:lnTo>
                    <a:pt x="3879938" y="331475"/>
                  </a:lnTo>
                  <a:lnTo>
                    <a:pt x="3867625" y="284058"/>
                  </a:lnTo>
                  <a:lnTo>
                    <a:pt x="3848204" y="244997"/>
                  </a:lnTo>
                  <a:lnTo>
                    <a:pt x="3840397" y="234223"/>
                  </a:lnTo>
                  <a:close/>
                </a:path>
                <a:path w="4789170" h="787400">
                  <a:moveTo>
                    <a:pt x="4067185" y="167679"/>
                  </a:moveTo>
                  <a:lnTo>
                    <a:pt x="3981293" y="167679"/>
                  </a:lnTo>
                  <a:lnTo>
                    <a:pt x="3981293" y="617952"/>
                  </a:lnTo>
                  <a:lnTo>
                    <a:pt x="4067185" y="617952"/>
                  </a:lnTo>
                  <a:lnTo>
                    <a:pt x="4067185" y="430925"/>
                  </a:lnTo>
                  <a:lnTo>
                    <a:pt x="4042560" y="430925"/>
                  </a:lnTo>
                  <a:lnTo>
                    <a:pt x="4042560" y="355000"/>
                  </a:lnTo>
                  <a:lnTo>
                    <a:pt x="4067185" y="355000"/>
                  </a:lnTo>
                  <a:lnTo>
                    <a:pt x="4067185" y="167679"/>
                  </a:lnTo>
                  <a:close/>
                </a:path>
                <a:path w="4789170" h="787400">
                  <a:moveTo>
                    <a:pt x="4347726" y="167679"/>
                  </a:moveTo>
                  <a:lnTo>
                    <a:pt x="4262127" y="167679"/>
                  </a:lnTo>
                  <a:lnTo>
                    <a:pt x="4262127" y="617952"/>
                  </a:lnTo>
                  <a:lnTo>
                    <a:pt x="4347726" y="617952"/>
                  </a:lnTo>
                  <a:lnTo>
                    <a:pt x="4347726" y="430925"/>
                  </a:lnTo>
                  <a:lnTo>
                    <a:pt x="4286458" y="430925"/>
                  </a:lnTo>
                  <a:lnTo>
                    <a:pt x="4286458" y="355000"/>
                  </a:lnTo>
                  <a:lnTo>
                    <a:pt x="4347726" y="355000"/>
                  </a:lnTo>
                  <a:lnTo>
                    <a:pt x="4347726" y="167679"/>
                  </a:lnTo>
                  <a:close/>
                </a:path>
                <a:path w="4789170" h="787400">
                  <a:moveTo>
                    <a:pt x="4067185" y="355000"/>
                  </a:moveTo>
                  <a:lnTo>
                    <a:pt x="4042560" y="355000"/>
                  </a:lnTo>
                  <a:lnTo>
                    <a:pt x="4042560" y="430925"/>
                  </a:lnTo>
                  <a:lnTo>
                    <a:pt x="4067185" y="430925"/>
                  </a:lnTo>
                  <a:lnTo>
                    <a:pt x="4067185" y="355000"/>
                  </a:lnTo>
                  <a:close/>
                </a:path>
                <a:path w="4789170" h="787400">
                  <a:moveTo>
                    <a:pt x="4262127" y="355000"/>
                  </a:moveTo>
                  <a:lnTo>
                    <a:pt x="4067185" y="355000"/>
                  </a:lnTo>
                  <a:lnTo>
                    <a:pt x="4067185" y="430925"/>
                  </a:lnTo>
                  <a:lnTo>
                    <a:pt x="4262127" y="430925"/>
                  </a:lnTo>
                  <a:lnTo>
                    <a:pt x="4262127" y="355000"/>
                  </a:lnTo>
                  <a:close/>
                </a:path>
                <a:path w="4789170" h="787400">
                  <a:moveTo>
                    <a:pt x="4347726" y="355000"/>
                  </a:moveTo>
                  <a:lnTo>
                    <a:pt x="4286458" y="355000"/>
                  </a:lnTo>
                  <a:lnTo>
                    <a:pt x="4286458" y="430925"/>
                  </a:lnTo>
                  <a:lnTo>
                    <a:pt x="4347726" y="430925"/>
                  </a:lnTo>
                  <a:lnTo>
                    <a:pt x="4347726" y="355000"/>
                  </a:lnTo>
                  <a:close/>
                </a:path>
                <a:path w="4789170" h="787400">
                  <a:moveTo>
                    <a:pt x="4642191" y="243311"/>
                  </a:moveTo>
                  <a:lnTo>
                    <a:pt x="4556593" y="243311"/>
                  </a:lnTo>
                  <a:lnTo>
                    <a:pt x="4556593" y="617952"/>
                  </a:lnTo>
                  <a:lnTo>
                    <a:pt x="4642191" y="617952"/>
                  </a:lnTo>
                  <a:lnTo>
                    <a:pt x="4642191" y="243311"/>
                  </a:lnTo>
                  <a:close/>
                </a:path>
                <a:path w="4789170" h="787400">
                  <a:moveTo>
                    <a:pt x="4789057" y="167679"/>
                  </a:moveTo>
                  <a:lnTo>
                    <a:pt x="4409140" y="167679"/>
                  </a:lnTo>
                  <a:lnTo>
                    <a:pt x="4409140" y="243311"/>
                  </a:lnTo>
                  <a:lnTo>
                    <a:pt x="4789057" y="243311"/>
                  </a:lnTo>
                  <a:lnTo>
                    <a:pt x="4789057" y="1676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83200" y="8978900"/>
              <a:ext cx="2476500" cy="1651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44375"/>
            <a:ext cx="5009112" cy="710922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0315" y="879366"/>
            <a:ext cx="12576869" cy="158270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692400" y="3657600"/>
            <a:ext cx="11506200" cy="3086100"/>
            <a:chOff x="2692400" y="3657600"/>
            <a:chExt cx="11506200" cy="308610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2400" y="3759200"/>
              <a:ext cx="11506200" cy="29845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17800" y="3657600"/>
              <a:ext cx="11074400" cy="2641600"/>
            </a:xfrm>
            <a:custGeom>
              <a:avLst/>
              <a:gdLst/>
              <a:ahLst/>
              <a:cxnLst/>
              <a:rect l="l" t="t" r="r" b="b"/>
              <a:pathLst>
                <a:path w="11074400" h="2641600">
                  <a:moveTo>
                    <a:pt x="11074400" y="0"/>
                  </a:moveTo>
                  <a:lnTo>
                    <a:pt x="0" y="0"/>
                  </a:lnTo>
                  <a:lnTo>
                    <a:pt x="0" y="2641600"/>
                  </a:lnTo>
                  <a:lnTo>
                    <a:pt x="11074400" y="2641600"/>
                  </a:lnTo>
                  <a:lnTo>
                    <a:pt x="110744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17800" y="3657599"/>
              <a:ext cx="11074400" cy="2641600"/>
            </a:xfrm>
            <a:custGeom>
              <a:avLst/>
              <a:gdLst/>
              <a:ahLst/>
              <a:cxnLst/>
              <a:rect l="l" t="t" r="r" b="b"/>
              <a:pathLst>
                <a:path w="11074400" h="2641600">
                  <a:moveTo>
                    <a:pt x="11074400" y="0"/>
                  </a:moveTo>
                  <a:lnTo>
                    <a:pt x="11049000" y="0"/>
                  </a:lnTo>
                  <a:lnTo>
                    <a:pt x="11049000" y="25400"/>
                  </a:lnTo>
                  <a:lnTo>
                    <a:pt x="11049000" y="2616200"/>
                  </a:lnTo>
                  <a:lnTo>
                    <a:pt x="25400" y="2616200"/>
                  </a:lnTo>
                  <a:lnTo>
                    <a:pt x="25400" y="25400"/>
                  </a:lnTo>
                  <a:lnTo>
                    <a:pt x="11049000" y="25400"/>
                  </a:lnTo>
                  <a:lnTo>
                    <a:pt x="110490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2641600"/>
                  </a:lnTo>
                  <a:lnTo>
                    <a:pt x="25400" y="2641600"/>
                  </a:lnTo>
                  <a:lnTo>
                    <a:pt x="11049000" y="2641600"/>
                  </a:lnTo>
                  <a:lnTo>
                    <a:pt x="11074400" y="2641600"/>
                  </a:lnTo>
                  <a:lnTo>
                    <a:pt x="110744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5964" y="4248150"/>
              <a:ext cx="9505370" cy="144877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692400" y="9842500"/>
            <a:ext cx="11506200" cy="4025900"/>
            <a:chOff x="2692400" y="9842500"/>
            <a:chExt cx="11506200" cy="40259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2400" y="9982200"/>
              <a:ext cx="11506200" cy="3886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17800" y="9842500"/>
              <a:ext cx="11074400" cy="3365500"/>
            </a:xfrm>
            <a:custGeom>
              <a:avLst/>
              <a:gdLst/>
              <a:ahLst/>
              <a:cxnLst/>
              <a:rect l="l" t="t" r="r" b="b"/>
              <a:pathLst>
                <a:path w="11074400" h="3365500">
                  <a:moveTo>
                    <a:pt x="11074400" y="0"/>
                  </a:moveTo>
                  <a:lnTo>
                    <a:pt x="0" y="0"/>
                  </a:lnTo>
                  <a:lnTo>
                    <a:pt x="0" y="3365500"/>
                  </a:lnTo>
                  <a:lnTo>
                    <a:pt x="11074400" y="3365500"/>
                  </a:lnTo>
                  <a:lnTo>
                    <a:pt x="110744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17800" y="9842499"/>
              <a:ext cx="11074400" cy="3365500"/>
            </a:xfrm>
            <a:custGeom>
              <a:avLst/>
              <a:gdLst/>
              <a:ahLst/>
              <a:cxnLst/>
              <a:rect l="l" t="t" r="r" b="b"/>
              <a:pathLst>
                <a:path w="11074400" h="3365500">
                  <a:moveTo>
                    <a:pt x="11074400" y="0"/>
                  </a:moveTo>
                  <a:lnTo>
                    <a:pt x="11049000" y="0"/>
                  </a:lnTo>
                  <a:lnTo>
                    <a:pt x="11049000" y="25400"/>
                  </a:lnTo>
                  <a:lnTo>
                    <a:pt x="11049000" y="3340100"/>
                  </a:lnTo>
                  <a:lnTo>
                    <a:pt x="25400" y="3340100"/>
                  </a:lnTo>
                  <a:lnTo>
                    <a:pt x="25400" y="25400"/>
                  </a:lnTo>
                  <a:lnTo>
                    <a:pt x="11049000" y="25400"/>
                  </a:lnTo>
                  <a:lnTo>
                    <a:pt x="110490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3365500"/>
                  </a:lnTo>
                  <a:lnTo>
                    <a:pt x="25400" y="3365500"/>
                  </a:lnTo>
                  <a:lnTo>
                    <a:pt x="11049000" y="3365500"/>
                  </a:lnTo>
                  <a:lnTo>
                    <a:pt x="11074400" y="3365500"/>
                  </a:lnTo>
                  <a:lnTo>
                    <a:pt x="110744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35743" y="10988566"/>
              <a:ext cx="7331733" cy="1582701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8643" y="8361326"/>
            <a:ext cx="6716151" cy="48075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46600" y="6985000"/>
            <a:ext cx="3073400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240000" cy="15240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0315" y="853966"/>
            <a:ext cx="12576869" cy="158270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17600" y="3403600"/>
            <a:ext cx="13411200" cy="10960100"/>
            <a:chOff x="1117600" y="3403600"/>
            <a:chExt cx="13411200" cy="109601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6500" y="8039100"/>
              <a:ext cx="8712200" cy="2857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9400" y="3937000"/>
              <a:ext cx="12979400" cy="10426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17600" y="3403600"/>
              <a:ext cx="12979400" cy="10337800"/>
            </a:xfrm>
            <a:custGeom>
              <a:avLst/>
              <a:gdLst/>
              <a:ahLst/>
              <a:cxnLst/>
              <a:rect l="l" t="t" r="r" b="b"/>
              <a:pathLst>
                <a:path w="12979400" h="10337800">
                  <a:moveTo>
                    <a:pt x="12979400" y="0"/>
                  </a:moveTo>
                  <a:lnTo>
                    <a:pt x="0" y="0"/>
                  </a:lnTo>
                  <a:lnTo>
                    <a:pt x="0" y="10337800"/>
                  </a:lnTo>
                  <a:lnTo>
                    <a:pt x="12979400" y="10337800"/>
                  </a:lnTo>
                  <a:lnTo>
                    <a:pt x="129794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7600" y="3403599"/>
              <a:ext cx="12979400" cy="10337800"/>
            </a:xfrm>
            <a:custGeom>
              <a:avLst/>
              <a:gdLst/>
              <a:ahLst/>
              <a:cxnLst/>
              <a:rect l="l" t="t" r="r" b="b"/>
              <a:pathLst>
                <a:path w="12979400" h="10337800">
                  <a:moveTo>
                    <a:pt x="12979400" y="0"/>
                  </a:moveTo>
                  <a:lnTo>
                    <a:pt x="12954000" y="0"/>
                  </a:lnTo>
                  <a:lnTo>
                    <a:pt x="12954000" y="25400"/>
                  </a:lnTo>
                  <a:lnTo>
                    <a:pt x="12954000" y="10312400"/>
                  </a:lnTo>
                  <a:lnTo>
                    <a:pt x="25400" y="10312400"/>
                  </a:lnTo>
                  <a:lnTo>
                    <a:pt x="25400" y="25400"/>
                  </a:lnTo>
                  <a:lnTo>
                    <a:pt x="12954000" y="25400"/>
                  </a:lnTo>
                  <a:lnTo>
                    <a:pt x="129540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0337800"/>
                  </a:lnTo>
                  <a:lnTo>
                    <a:pt x="25400" y="10337800"/>
                  </a:lnTo>
                  <a:lnTo>
                    <a:pt x="12954000" y="10337800"/>
                  </a:lnTo>
                  <a:lnTo>
                    <a:pt x="12979400" y="10337800"/>
                  </a:lnTo>
                  <a:lnTo>
                    <a:pt x="129794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7397" y="3921990"/>
              <a:ext cx="12645158" cy="13127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2758" y="6115694"/>
              <a:ext cx="12474773" cy="39128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6258" y="10870009"/>
              <a:ext cx="6770873" cy="6647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5240000"/>
          </a:xfrm>
          <a:custGeom>
            <a:avLst/>
            <a:gdLst/>
            <a:ahLst/>
            <a:cxnLst/>
            <a:rect l="l" t="t" r="r" b="b"/>
            <a:pathLst>
              <a:path w="15240000" h="15240000">
                <a:moveTo>
                  <a:pt x="15240000" y="0"/>
                </a:moveTo>
                <a:lnTo>
                  <a:pt x="0" y="0"/>
                </a:lnTo>
                <a:lnTo>
                  <a:pt x="0" y="15240000"/>
                </a:lnTo>
                <a:lnTo>
                  <a:pt x="15240000" y="15240000"/>
                </a:lnTo>
                <a:lnTo>
                  <a:pt x="15240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240000" cy="15240000"/>
            <a:chOff x="0" y="0"/>
            <a:chExt cx="15240000" cy="15240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240000" cy="15240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2438400"/>
              <a:ext cx="13030200" cy="1498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9000" y="2425700"/>
              <a:ext cx="12788900" cy="1206500"/>
            </a:xfrm>
            <a:custGeom>
              <a:avLst/>
              <a:gdLst/>
              <a:ahLst/>
              <a:cxnLst/>
              <a:rect l="l" t="t" r="r" b="b"/>
              <a:pathLst>
                <a:path w="12788900" h="1206500">
                  <a:moveTo>
                    <a:pt x="12788900" y="0"/>
                  </a:moveTo>
                  <a:lnTo>
                    <a:pt x="0" y="0"/>
                  </a:lnTo>
                  <a:lnTo>
                    <a:pt x="0" y="1206500"/>
                  </a:lnTo>
                  <a:lnTo>
                    <a:pt x="12788900" y="12065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9000" y="2425699"/>
              <a:ext cx="12788900" cy="1206500"/>
            </a:xfrm>
            <a:custGeom>
              <a:avLst/>
              <a:gdLst/>
              <a:ahLst/>
              <a:cxnLst/>
              <a:rect l="l" t="t" r="r" b="b"/>
              <a:pathLst>
                <a:path w="12788900" h="1206500">
                  <a:moveTo>
                    <a:pt x="12788900" y="0"/>
                  </a:moveTo>
                  <a:lnTo>
                    <a:pt x="12763500" y="0"/>
                  </a:lnTo>
                  <a:lnTo>
                    <a:pt x="12763500" y="25400"/>
                  </a:lnTo>
                  <a:lnTo>
                    <a:pt x="12763500" y="1181100"/>
                  </a:lnTo>
                  <a:lnTo>
                    <a:pt x="25400" y="1181100"/>
                  </a:lnTo>
                  <a:lnTo>
                    <a:pt x="25400" y="25400"/>
                  </a:lnTo>
                  <a:lnTo>
                    <a:pt x="12763500" y="25400"/>
                  </a:lnTo>
                  <a:lnTo>
                    <a:pt x="127635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206500"/>
                  </a:lnTo>
                  <a:lnTo>
                    <a:pt x="25400" y="1206500"/>
                  </a:lnTo>
                  <a:lnTo>
                    <a:pt x="12763500" y="1206500"/>
                  </a:lnTo>
                  <a:lnTo>
                    <a:pt x="12788900" y="12065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4432300"/>
              <a:ext cx="13030200" cy="14986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9000" y="4445000"/>
              <a:ext cx="12788900" cy="1206500"/>
            </a:xfrm>
            <a:custGeom>
              <a:avLst/>
              <a:gdLst/>
              <a:ahLst/>
              <a:cxnLst/>
              <a:rect l="l" t="t" r="r" b="b"/>
              <a:pathLst>
                <a:path w="12788900" h="1206500">
                  <a:moveTo>
                    <a:pt x="12788900" y="0"/>
                  </a:moveTo>
                  <a:lnTo>
                    <a:pt x="0" y="0"/>
                  </a:lnTo>
                  <a:lnTo>
                    <a:pt x="0" y="1206500"/>
                  </a:lnTo>
                  <a:lnTo>
                    <a:pt x="12788900" y="12065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89000" y="4444999"/>
              <a:ext cx="12788900" cy="1206500"/>
            </a:xfrm>
            <a:custGeom>
              <a:avLst/>
              <a:gdLst/>
              <a:ahLst/>
              <a:cxnLst/>
              <a:rect l="l" t="t" r="r" b="b"/>
              <a:pathLst>
                <a:path w="12788900" h="1206500">
                  <a:moveTo>
                    <a:pt x="12788900" y="0"/>
                  </a:moveTo>
                  <a:lnTo>
                    <a:pt x="12763500" y="0"/>
                  </a:lnTo>
                  <a:lnTo>
                    <a:pt x="12763500" y="25400"/>
                  </a:lnTo>
                  <a:lnTo>
                    <a:pt x="12763500" y="1181100"/>
                  </a:lnTo>
                  <a:lnTo>
                    <a:pt x="25400" y="1181100"/>
                  </a:lnTo>
                  <a:lnTo>
                    <a:pt x="25400" y="25400"/>
                  </a:lnTo>
                  <a:lnTo>
                    <a:pt x="12763500" y="25400"/>
                  </a:lnTo>
                  <a:lnTo>
                    <a:pt x="127635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206500"/>
                  </a:lnTo>
                  <a:lnTo>
                    <a:pt x="25400" y="1206500"/>
                  </a:lnTo>
                  <a:lnTo>
                    <a:pt x="12763500" y="1206500"/>
                  </a:lnTo>
                  <a:lnTo>
                    <a:pt x="12788900" y="12065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6438900"/>
              <a:ext cx="13030200" cy="2184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89000" y="6438900"/>
              <a:ext cx="12788900" cy="1905000"/>
            </a:xfrm>
            <a:custGeom>
              <a:avLst/>
              <a:gdLst/>
              <a:ahLst/>
              <a:cxnLst/>
              <a:rect l="l" t="t" r="r" b="b"/>
              <a:pathLst>
                <a:path w="12788900" h="1905000">
                  <a:moveTo>
                    <a:pt x="12788900" y="0"/>
                  </a:moveTo>
                  <a:lnTo>
                    <a:pt x="0" y="0"/>
                  </a:lnTo>
                  <a:lnTo>
                    <a:pt x="0" y="1905000"/>
                  </a:lnTo>
                  <a:lnTo>
                    <a:pt x="12788900" y="19050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9000" y="6438899"/>
              <a:ext cx="12788900" cy="1905000"/>
            </a:xfrm>
            <a:custGeom>
              <a:avLst/>
              <a:gdLst/>
              <a:ahLst/>
              <a:cxnLst/>
              <a:rect l="l" t="t" r="r" b="b"/>
              <a:pathLst>
                <a:path w="12788900" h="1905000">
                  <a:moveTo>
                    <a:pt x="12788900" y="0"/>
                  </a:moveTo>
                  <a:lnTo>
                    <a:pt x="12763500" y="0"/>
                  </a:lnTo>
                  <a:lnTo>
                    <a:pt x="12763500" y="25400"/>
                  </a:lnTo>
                  <a:lnTo>
                    <a:pt x="12763500" y="1879600"/>
                  </a:lnTo>
                  <a:lnTo>
                    <a:pt x="25400" y="1879600"/>
                  </a:lnTo>
                  <a:lnTo>
                    <a:pt x="25400" y="25400"/>
                  </a:lnTo>
                  <a:lnTo>
                    <a:pt x="12763500" y="25400"/>
                  </a:lnTo>
                  <a:lnTo>
                    <a:pt x="127635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905000"/>
                  </a:lnTo>
                  <a:lnTo>
                    <a:pt x="25400" y="1905000"/>
                  </a:lnTo>
                  <a:lnTo>
                    <a:pt x="12763500" y="1905000"/>
                  </a:lnTo>
                  <a:lnTo>
                    <a:pt x="12788900" y="19050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9182100"/>
              <a:ext cx="13030200" cy="2184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76300" y="9131300"/>
              <a:ext cx="12788900" cy="1905000"/>
            </a:xfrm>
            <a:custGeom>
              <a:avLst/>
              <a:gdLst/>
              <a:ahLst/>
              <a:cxnLst/>
              <a:rect l="l" t="t" r="r" b="b"/>
              <a:pathLst>
                <a:path w="12788900" h="1905000">
                  <a:moveTo>
                    <a:pt x="12788900" y="0"/>
                  </a:moveTo>
                  <a:lnTo>
                    <a:pt x="0" y="0"/>
                  </a:lnTo>
                  <a:lnTo>
                    <a:pt x="0" y="1905000"/>
                  </a:lnTo>
                  <a:lnTo>
                    <a:pt x="12788900" y="19050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300" y="9131300"/>
              <a:ext cx="12788900" cy="1905000"/>
            </a:xfrm>
            <a:custGeom>
              <a:avLst/>
              <a:gdLst/>
              <a:ahLst/>
              <a:cxnLst/>
              <a:rect l="l" t="t" r="r" b="b"/>
              <a:pathLst>
                <a:path w="12788900" h="1905000">
                  <a:moveTo>
                    <a:pt x="12788900" y="0"/>
                  </a:moveTo>
                  <a:lnTo>
                    <a:pt x="12763500" y="0"/>
                  </a:lnTo>
                  <a:lnTo>
                    <a:pt x="12763500" y="25400"/>
                  </a:lnTo>
                  <a:lnTo>
                    <a:pt x="12763500" y="1879600"/>
                  </a:lnTo>
                  <a:lnTo>
                    <a:pt x="25400" y="1879600"/>
                  </a:lnTo>
                  <a:lnTo>
                    <a:pt x="25400" y="25400"/>
                  </a:lnTo>
                  <a:lnTo>
                    <a:pt x="12763500" y="25400"/>
                  </a:lnTo>
                  <a:lnTo>
                    <a:pt x="127635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905000"/>
                  </a:lnTo>
                  <a:lnTo>
                    <a:pt x="25400" y="1905000"/>
                  </a:lnTo>
                  <a:lnTo>
                    <a:pt x="12763500" y="1905000"/>
                  </a:lnTo>
                  <a:lnTo>
                    <a:pt x="12788900" y="19050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11950700"/>
              <a:ext cx="13030200" cy="2184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89000" y="11874500"/>
              <a:ext cx="12788900" cy="1905000"/>
            </a:xfrm>
            <a:custGeom>
              <a:avLst/>
              <a:gdLst/>
              <a:ahLst/>
              <a:cxnLst/>
              <a:rect l="l" t="t" r="r" b="b"/>
              <a:pathLst>
                <a:path w="12788900" h="1905000">
                  <a:moveTo>
                    <a:pt x="12788900" y="0"/>
                  </a:moveTo>
                  <a:lnTo>
                    <a:pt x="0" y="0"/>
                  </a:lnTo>
                  <a:lnTo>
                    <a:pt x="0" y="1905000"/>
                  </a:lnTo>
                  <a:lnTo>
                    <a:pt x="12788900" y="19050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9000" y="11874500"/>
              <a:ext cx="12788900" cy="1905000"/>
            </a:xfrm>
            <a:custGeom>
              <a:avLst/>
              <a:gdLst/>
              <a:ahLst/>
              <a:cxnLst/>
              <a:rect l="l" t="t" r="r" b="b"/>
              <a:pathLst>
                <a:path w="12788900" h="1905000">
                  <a:moveTo>
                    <a:pt x="12788900" y="0"/>
                  </a:moveTo>
                  <a:lnTo>
                    <a:pt x="12763500" y="0"/>
                  </a:lnTo>
                  <a:lnTo>
                    <a:pt x="12763500" y="25400"/>
                  </a:lnTo>
                  <a:lnTo>
                    <a:pt x="12763500" y="1879600"/>
                  </a:lnTo>
                  <a:lnTo>
                    <a:pt x="25400" y="1879600"/>
                  </a:lnTo>
                  <a:lnTo>
                    <a:pt x="25400" y="25400"/>
                  </a:lnTo>
                  <a:lnTo>
                    <a:pt x="12763500" y="25400"/>
                  </a:lnTo>
                  <a:lnTo>
                    <a:pt x="127635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905000"/>
                  </a:lnTo>
                  <a:lnTo>
                    <a:pt x="25400" y="1905000"/>
                  </a:lnTo>
                  <a:lnTo>
                    <a:pt x="12763500" y="1905000"/>
                  </a:lnTo>
                  <a:lnTo>
                    <a:pt x="12788900" y="1905000"/>
                  </a:lnTo>
                  <a:lnTo>
                    <a:pt x="127889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4834" y="860136"/>
              <a:ext cx="12640541" cy="7692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6086" y="9413964"/>
              <a:ext cx="12016146" cy="13992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6258" y="12068770"/>
              <a:ext cx="11182325" cy="15107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6258" y="6743700"/>
              <a:ext cx="10031883" cy="15017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6258" y="4737100"/>
              <a:ext cx="10936386" cy="6508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6258" y="2767409"/>
              <a:ext cx="11933349" cy="6647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4254500"/>
            <a:ext cx="14020800" cy="8661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1862" y="1233054"/>
            <a:ext cx="11348956" cy="82838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41400" y="4025900"/>
            <a:ext cx="13525500" cy="8204200"/>
            <a:chOff x="1041400" y="4025900"/>
            <a:chExt cx="13525500" cy="8204200"/>
          </a:xfrm>
        </p:grpSpPr>
        <p:sp>
          <p:nvSpPr>
            <p:cNvPr id="5" name="object 5"/>
            <p:cNvSpPr/>
            <p:nvPr/>
          </p:nvSpPr>
          <p:spPr>
            <a:xfrm>
              <a:off x="1041400" y="4025900"/>
              <a:ext cx="13525500" cy="8204200"/>
            </a:xfrm>
            <a:custGeom>
              <a:avLst/>
              <a:gdLst/>
              <a:ahLst/>
              <a:cxnLst/>
              <a:rect l="l" t="t" r="r" b="b"/>
              <a:pathLst>
                <a:path w="13525500" h="8204200">
                  <a:moveTo>
                    <a:pt x="13525500" y="8204200"/>
                  </a:moveTo>
                  <a:lnTo>
                    <a:pt x="0" y="8204200"/>
                  </a:lnTo>
                  <a:lnTo>
                    <a:pt x="0" y="0"/>
                  </a:lnTo>
                  <a:lnTo>
                    <a:pt x="13525500" y="0"/>
                  </a:lnTo>
                  <a:lnTo>
                    <a:pt x="13525500" y="820420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1400" y="4025899"/>
              <a:ext cx="13525500" cy="8204200"/>
            </a:xfrm>
            <a:custGeom>
              <a:avLst/>
              <a:gdLst/>
              <a:ahLst/>
              <a:cxnLst/>
              <a:rect l="l" t="t" r="r" b="b"/>
              <a:pathLst>
                <a:path w="13525500" h="8204200">
                  <a:moveTo>
                    <a:pt x="13525500" y="0"/>
                  </a:moveTo>
                  <a:lnTo>
                    <a:pt x="13500100" y="0"/>
                  </a:lnTo>
                  <a:lnTo>
                    <a:pt x="13500100" y="25400"/>
                  </a:lnTo>
                  <a:lnTo>
                    <a:pt x="13500100" y="8178800"/>
                  </a:lnTo>
                  <a:lnTo>
                    <a:pt x="25400" y="8178800"/>
                  </a:lnTo>
                  <a:lnTo>
                    <a:pt x="25400" y="25400"/>
                  </a:lnTo>
                  <a:lnTo>
                    <a:pt x="13500100" y="25400"/>
                  </a:lnTo>
                  <a:lnTo>
                    <a:pt x="13500100" y="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8204200"/>
                  </a:lnTo>
                  <a:lnTo>
                    <a:pt x="25400" y="8204200"/>
                  </a:lnTo>
                  <a:lnTo>
                    <a:pt x="13500100" y="8204200"/>
                  </a:lnTo>
                  <a:lnTo>
                    <a:pt x="13525500" y="8204200"/>
                  </a:lnTo>
                  <a:lnTo>
                    <a:pt x="13525500" y="0"/>
                  </a:lnTo>
                  <a:close/>
                </a:path>
              </a:pathLst>
            </a:custGeom>
            <a:solidFill>
              <a:srgbClr val="5959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7038" y="4610100"/>
              <a:ext cx="11925394" cy="7217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14</Words>
  <Application>Microsoft Office PowerPoint</Application>
  <PresentationFormat>Произвольный</PresentationFormat>
  <Paragraphs>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Segoe UI</vt:lpstr>
      <vt:lpstr>Times New Roman</vt:lpstr>
      <vt:lpstr>Office Theme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Заместитель Секретаря</dc:creator>
  <cp:lastModifiedBy>Заместитель Секретаря</cp:lastModifiedBy>
  <cp:revision>3</cp:revision>
  <dcterms:created xsi:type="dcterms:W3CDTF">2024-05-27T08:09:48Z</dcterms:created>
  <dcterms:modified xsi:type="dcterms:W3CDTF">2024-05-27T10:48:58Z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2024-05-27T00:00:00Z</vt:filetime>
  </property>
</Properties>
</file>