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0" r:id="rId8"/>
    <p:sldId id="263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иана Казюлина" userId="ef918fa8c6a67a5c" providerId="LiveId" clId="{29FCDFF9-114E-4A69-BC7F-F9621984B7E0}"/>
    <pc:docChg chg="addSld modSld">
      <pc:chgData name="Диана Казюлина" userId="ef918fa8c6a67a5c" providerId="LiveId" clId="{29FCDFF9-114E-4A69-BC7F-F9621984B7E0}" dt="2023-04-19T18:08:50.531" v="156" actId="1076"/>
      <pc:docMkLst>
        <pc:docMk/>
      </pc:docMkLst>
      <pc:sldChg chg="modSp new mod">
        <pc:chgData name="Диана Казюлина" userId="ef918fa8c6a67a5c" providerId="LiveId" clId="{29FCDFF9-114E-4A69-BC7F-F9621984B7E0}" dt="2023-04-19T18:08:50.531" v="156" actId="1076"/>
        <pc:sldMkLst>
          <pc:docMk/>
          <pc:sldMk cId="3199083168" sldId="256"/>
        </pc:sldMkLst>
        <pc:spChg chg="mod">
          <ac:chgData name="Диана Казюлина" userId="ef918fa8c6a67a5c" providerId="LiveId" clId="{29FCDFF9-114E-4A69-BC7F-F9621984B7E0}" dt="2023-04-19T18:08:50.531" v="156" actId="1076"/>
          <ac:spMkLst>
            <pc:docMk/>
            <pc:sldMk cId="3199083168" sldId="256"/>
            <ac:spMk id="2" creationId="{FD08FD28-1598-A826-595D-ADA36EBDF409}"/>
          </ac:spMkLst>
        </pc:spChg>
        <pc:spChg chg="mod">
          <ac:chgData name="Диана Казюлина" userId="ef918fa8c6a67a5c" providerId="LiveId" clId="{29FCDFF9-114E-4A69-BC7F-F9621984B7E0}" dt="2023-04-19T18:08:41.159" v="155" actId="2711"/>
          <ac:spMkLst>
            <pc:docMk/>
            <pc:sldMk cId="3199083168" sldId="256"/>
            <ac:spMk id="3" creationId="{D2671F83-BEE7-6A8B-32AE-8C3AC483C354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3AD6E-BFDA-499C-AE4D-3EE99E64D62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59F2A02-990E-40F8-8596-AE741DDD7748}">
      <dgm:prSet phldrT="[Текст]" custT="1"/>
      <dgm:spPr/>
      <dgm:t>
        <a:bodyPr/>
        <a:lstStyle/>
        <a:p>
          <a:r>
            <a:rPr lang="ru-RU" sz="2400" dirty="0">
              <a:latin typeface="Candara Light" panose="020E0502030303020204" pitchFamily="34" charset="0"/>
            </a:rPr>
            <a:t>Инженер по метрологии и стандартизации</a:t>
          </a:r>
        </a:p>
      </dgm:t>
    </dgm:pt>
    <dgm:pt modelId="{D83E393B-09DA-46E3-B295-52EFAE737FAE}" type="parTrans" cxnId="{537B161E-E4FB-4495-83A6-6D290DB74DCA}">
      <dgm:prSet/>
      <dgm:spPr/>
      <dgm:t>
        <a:bodyPr/>
        <a:lstStyle/>
        <a:p>
          <a:endParaRPr lang="ru-RU" sz="2400">
            <a:latin typeface="Candara Light" panose="020E0502030303020204" pitchFamily="34" charset="0"/>
          </a:endParaRPr>
        </a:p>
      </dgm:t>
    </dgm:pt>
    <dgm:pt modelId="{F789936D-8B4E-4669-85C8-1EE50CC1A628}" type="sibTrans" cxnId="{537B161E-E4FB-4495-83A6-6D290DB74DCA}">
      <dgm:prSet/>
      <dgm:spPr/>
      <dgm:t>
        <a:bodyPr/>
        <a:lstStyle/>
        <a:p>
          <a:endParaRPr lang="ru-RU" sz="2400">
            <a:latin typeface="Candara Light" panose="020E0502030303020204" pitchFamily="34" charset="0"/>
          </a:endParaRPr>
        </a:p>
      </dgm:t>
    </dgm:pt>
    <dgm:pt modelId="{847B8335-B478-440D-9CBA-8BD84B384FB5}">
      <dgm:prSet phldrT="[Текст]" custT="1"/>
      <dgm:spPr/>
      <dgm:t>
        <a:bodyPr/>
        <a:lstStyle/>
        <a:p>
          <a:r>
            <a:rPr lang="ru-RU" sz="2400" dirty="0">
              <a:latin typeface="Candara Light" panose="020E0502030303020204" pitchFamily="34" charset="0"/>
            </a:rPr>
            <a:t>теоретик</a:t>
          </a:r>
        </a:p>
      </dgm:t>
    </dgm:pt>
    <dgm:pt modelId="{D1B9B20B-BB07-43B2-92F0-90BA1600C3AE}" type="parTrans" cxnId="{F361A889-8138-4978-A600-103C53E56972}">
      <dgm:prSet/>
      <dgm:spPr/>
      <dgm:t>
        <a:bodyPr/>
        <a:lstStyle/>
        <a:p>
          <a:endParaRPr lang="ru-RU" sz="2400">
            <a:latin typeface="Candara Light" panose="020E0502030303020204" pitchFamily="34" charset="0"/>
          </a:endParaRPr>
        </a:p>
      </dgm:t>
    </dgm:pt>
    <dgm:pt modelId="{178908BF-35AF-4CDC-9898-48017948F92C}" type="sibTrans" cxnId="{F361A889-8138-4978-A600-103C53E56972}">
      <dgm:prSet/>
      <dgm:spPr/>
      <dgm:t>
        <a:bodyPr/>
        <a:lstStyle/>
        <a:p>
          <a:endParaRPr lang="ru-RU" sz="2400">
            <a:latin typeface="Candara Light" panose="020E0502030303020204" pitchFamily="34" charset="0"/>
          </a:endParaRPr>
        </a:p>
      </dgm:t>
    </dgm:pt>
    <dgm:pt modelId="{5E89E9D9-EAB3-40C5-BE3C-6AA92774B1B0}">
      <dgm:prSet phldrT="[Текст]" custT="1"/>
      <dgm:spPr/>
      <dgm:t>
        <a:bodyPr/>
        <a:lstStyle/>
        <a:p>
          <a:r>
            <a:rPr lang="ru-RU" sz="2400" dirty="0">
              <a:latin typeface="Candara Light" panose="020E0502030303020204" pitchFamily="34" charset="0"/>
            </a:rPr>
            <a:t>практик</a:t>
          </a:r>
        </a:p>
      </dgm:t>
    </dgm:pt>
    <dgm:pt modelId="{74C01E28-4781-4BB4-B4F3-296D533BC357}" type="parTrans" cxnId="{E04C26C3-BC28-40E3-A939-CACDCF25E3CB}">
      <dgm:prSet/>
      <dgm:spPr/>
      <dgm:t>
        <a:bodyPr/>
        <a:lstStyle/>
        <a:p>
          <a:endParaRPr lang="ru-RU" sz="2400">
            <a:latin typeface="Candara Light" panose="020E0502030303020204" pitchFamily="34" charset="0"/>
          </a:endParaRPr>
        </a:p>
      </dgm:t>
    </dgm:pt>
    <dgm:pt modelId="{529F1F8B-8338-4329-99C9-3C9E292C0CE8}" type="sibTrans" cxnId="{E04C26C3-BC28-40E3-A939-CACDCF25E3CB}">
      <dgm:prSet/>
      <dgm:spPr/>
      <dgm:t>
        <a:bodyPr/>
        <a:lstStyle/>
        <a:p>
          <a:endParaRPr lang="ru-RU" sz="2400">
            <a:latin typeface="Candara Light" panose="020E0502030303020204" pitchFamily="34" charset="0"/>
          </a:endParaRPr>
        </a:p>
      </dgm:t>
    </dgm:pt>
    <dgm:pt modelId="{50C47823-11A5-4E73-B797-42B8F5174AA2}">
      <dgm:prSet phldrT="[Текст]" custT="1"/>
      <dgm:spPr/>
      <dgm:t>
        <a:bodyPr/>
        <a:lstStyle/>
        <a:p>
          <a:r>
            <a:rPr lang="ru-RU" sz="2400" dirty="0">
              <a:latin typeface="Candara Light" panose="020E0502030303020204" pitchFamily="34" charset="0"/>
            </a:rPr>
            <a:t>научный специалист</a:t>
          </a:r>
        </a:p>
      </dgm:t>
    </dgm:pt>
    <dgm:pt modelId="{5AC1CB63-D3FB-457F-9D76-9B3258C3E540}" type="parTrans" cxnId="{DD6E8105-7D82-4836-A631-1431768A6033}">
      <dgm:prSet/>
      <dgm:spPr/>
      <dgm:t>
        <a:bodyPr/>
        <a:lstStyle/>
        <a:p>
          <a:endParaRPr lang="ru-RU" sz="2400">
            <a:latin typeface="Candara Light" panose="020E0502030303020204" pitchFamily="34" charset="0"/>
          </a:endParaRPr>
        </a:p>
      </dgm:t>
    </dgm:pt>
    <dgm:pt modelId="{CF7F0519-D3F6-4980-97C0-37E9847D9793}" type="sibTrans" cxnId="{DD6E8105-7D82-4836-A631-1431768A6033}">
      <dgm:prSet/>
      <dgm:spPr/>
      <dgm:t>
        <a:bodyPr/>
        <a:lstStyle/>
        <a:p>
          <a:endParaRPr lang="ru-RU" sz="2400">
            <a:latin typeface="Candara Light" panose="020E0502030303020204" pitchFamily="34" charset="0"/>
          </a:endParaRPr>
        </a:p>
      </dgm:t>
    </dgm:pt>
    <dgm:pt modelId="{7AC42A7E-3AC5-4283-AD4C-AD2728AEFFA7}" type="pres">
      <dgm:prSet presAssocID="{BD53AD6E-BFDA-499C-AE4D-3EE99E64D62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61C588-8E13-4C93-9404-306624376752}" type="pres">
      <dgm:prSet presAssocID="{959F2A02-990E-40F8-8596-AE741DDD7748}" presName="hierRoot1" presStyleCnt="0">
        <dgm:presLayoutVars>
          <dgm:hierBranch val="init"/>
        </dgm:presLayoutVars>
      </dgm:prSet>
      <dgm:spPr/>
    </dgm:pt>
    <dgm:pt modelId="{D2B7D07E-34DA-4962-892F-7F0D4E16EF8D}" type="pres">
      <dgm:prSet presAssocID="{959F2A02-990E-40F8-8596-AE741DDD7748}" presName="rootComposite1" presStyleCnt="0"/>
      <dgm:spPr/>
    </dgm:pt>
    <dgm:pt modelId="{2246A3BB-EB79-4D28-81AF-0AE571CA15D4}" type="pres">
      <dgm:prSet presAssocID="{959F2A02-990E-40F8-8596-AE741DDD774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E227D9-6BAA-41E1-803E-88BA00D0E93D}" type="pres">
      <dgm:prSet presAssocID="{959F2A02-990E-40F8-8596-AE741DDD7748}" presName="topArc1" presStyleLbl="parChTrans1D1" presStyleIdx="0" presStyleCnt="8"/>
      <dgm:spPr/>
    </dgm:pt>
    <dgm:pt modelId="{CFD9A993-A2AD-4FEE-BA9B-0FF5089F2477}" type="pres">
      <dgm:prSet presAssocID="{959F2A02-990E-40F8-8596-AE741DDD7748}" presName="bottomArc1" presStyleLbl="parChTrans1D1" presStyleIdx="1" presStyleCnt="8"/>
      <dgm:spPr/>
    </dgm:pt>
    <dgm:pt modelId="{29354B54-44A7-4359-8068-9C9C8BC1DD19}" type="pres">
      <dgm:prSet presAssocID="{959F2A02-990E-40F8-8596-AE741DDD7748}" presName="topConnNode1" presStyleLbl="node1" presStyleIdx="0" presStyleCnt="0"/>
      <dgm:spPr/>
      <dgm:t>
        <a:bodyPr/>
        <a:lstStyle/>
        <a:p>
          <a:endParaRPr lang="ru-RU"/>
        </a:p>
      </dgm:t>
    </dgm:pt>
    <dgm:pt modelId="{FFCF5757-8D5B-4A2E-B199-903DAC680600}" type="pres">
      <dgm:prSet presAssocID="{959F2A02-990E-40F8-8596-AE741DDD7748}" presName="hierChild2" presStyleCnt="0"/>
      <dgm:spPr/>
    </dgm:pt>
    <dgm:pt modelId="{84D3B783-CF4E-4006-8125-568BA54EC900}" type="pres">
      <dgm:prSet presAssocID="{D1B9B20B-BB07-43B2-92F0-90BA1600C3AE}" presName="Name28" presStyleLbl="parChTrans1D2" presStyleIdx="0" presStyleCnt="3"/>
      <dgm:spPr/>
      <dgm:t>
        <a:bodyPr/>
        <a:lstStyle/>
        <a:p>
          <a:endParaRPr lang="ru-RU"/>
        </a:p>
      </dgm:t>
    </dgm:pt>
    <dgm:pt modelId="{6D71692D-B10A-41B6-981A-B0ABD5B351AD}" type="pres">
      <dgm:prSet presAssocID="{847B8335-B478-440D-9CBA-8BD84B384FB5}" presName="hierRoot2" presStyleCnt="0">
        <dgm:presLayoutVars>
          <dgm:hierBranch val="init"/>
        </dgm:presLayoutVars>
      </dgm:prSet>
      <dgm:spPr/>
    </dgm:pt>
    <dgm:pt modelId="{DA10D908-D9BD-4DAF-BB28-4904D55038C9}" type="pres">
      <dgm:prSet presAssocID="{847B8335-B478-440D-9CBA-8BD84B384FB5}" presName="rootComposite2" presStyleCnt="0"/>
      <dgm:spPr/>
    </dgm:pt>
    <dgm:pt modelId="{4974780C-ECC1-4B3C-863D-2F286D08264B}" type="pres">
      <dgm:prSet presAssocID="{847B8335-B478-440D-9CBA-8BD84B384FB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2E1D81-F8EB-45DC-959F-65C3CEB2880E}" type="pres">
      <dgm:prSet presAssocID="{847B8335-B478-440D-9CBA-8BD84B384FB5}" presName="topArc2" presStyleLbl="parChTrans1D1" presStyleIdx="2" presStyleCnt="8"/>
      <dgm:spPr/>
    </dgm:pt>
    <dgm:pt modelId="{67BEFA3D-92F7-4B9E-8981-DD83543DF2CE}" type="pres">
      <dgm:prSet presAssocID="{847B8335-B478-440D-9CBA-8BD84B384FB5}" presName="bottomArc2" presStyleLbl="parChTrans1D1" presStyleIdx="3" presStyleCnt="8"/>
      <dgm:spPr/>
    </dgm:pt>
    <dgm:pt modelId="{ED5223AB-69D8-4139-BF06-6273B4CD43CE}" type="pres">
      <dgm:prSet presAssocID="{847B8335-B478-440D-9CBA-8BD84B384FB5}" presName="topConnNode2" presStyleLbl="node2" presStyleIdx="0" presStyleCnt="0"/>
      <dgm:spPr/>
      <dgm:t>
        <a:bodyPr/>
        <a:lstStyle/>
        <a:p>
          <a:endParaRPr lang="ru-RU"/>
        </a:p>
      </dgm:t>
    </dgm:pt>
    <dgm:pt modelId="{27C21C1D-0BB3-49EA-8C2A-56A6FB647506}" type="pres">
      <dgm:prSet presAssocID="{847B8335-B478-440D-9CBA-8BD84B384FB5}" presName="hierChild4" presStyleCnt="0"/>
      <dgm:spPr/>
    </dgm:pt>
    <dgm:pt modelId="{9C7D13C7-81CB-4E97-837C-7D320386C202}" type="pres">
      <dgm:prSet presAssocID="{847B8335-B478-440D-9CBA-8BD84B384FB5}" presName="hierChild5" presStyleCnt="0"/>
      <dgm:spPr/>
    </dgm:pt>
    <dgm:pt modelId="{A5556576-CE7C-4983-96C6-143C86AE20E8}" type="pres">
      <dgm:prSet presAssocID="{74C01E28-4781-4BB4-B4F3-296D533BC357}" presName="Name28" presStyleLbl="parChTrans1D2" presStyleIdx="1" presStyleCnt="3"/>
      <dgm:spPr/>
      <dgm:t>
        <a:bodyPr/>
        <a:lstStyle/>
        <a:p>
          <a:endParaRPr lang="ru-RU"/>
        </a:p>
      </dgm:t>
    </dgm:pt>
    <dgm:pt modelId="{F350D836-F88B-4896-934D-A25218443803}" type="pres">
      <dgm:prSet presAssocID="{5E89E9D9-EAB3-40C5-BE3C-6AA92774B1B0}" presName="hierRoot2" presStyleCnt="0">
        <dgm:presLayoutVars>
          <dgm:hierBranch val="init"/>
        </dgm:presLayoutVars>
      </dgm:prSet>
      <dgm:spPr/>
    </dgm:pt>
    <dgm:pt modelId="{F694484F-6F9B-41C2-B400-6E36C2F10ADD}" type="pres">
      <dgm:prSet presAssocID="{5E89E9D9-EAB3-40C5-BE3C-6AA92774B1B0}" presName="rootComposite2" presStyleCnt="0"/>
      <dgm:spPr/>
    </dgm:pt>
    <dgm:pt modelId="{44EF6040-FCE3-4BD9-9C4F-0B4019D049BA}" type="pres">
      <dgm:prSet presAssocID="{5E89E9D9-EAB3-40C5-BE3C-6AA92774B1B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C02C9-3F87-4B2F-A7D8-ACD6AD79E06B}" type="pres">
      <dgm:prSet presAssocID="{5E89E9D9-EAB3-40C5-BE3C-6AA92774B1B0}" presName="topArc2" presStyleLbl="parChTrans1D1" presStyleIdx="4" presStyleCnt="8"/>
      <dgm:spPr/>
    </dgm:pt>
    <dgm:pt modelId="{9A4C6D0A-8DF0-4FAE-9047-06F938308B2D}" type="pres">
      <dgm:prSet presAssocID="{5E89E9D9-EAB3-40C5-BE3C-6AA92774B1B0}" presName="bottomArc2" presStyleLbl="parChTrans1D1" presStyleIdx="5" presStyleCnt="8"/>
      <dgm:spPr/>
    </dgm:pt>
    <dgm:pt modelId="{950CEED2-3D3F-45E0-AF65-73AD4D37C4D3}" type="pres">
      <dgm:prSet presAssocID="{5E89E9D9-EAB3-40C5-BE3C-6AA92774B1B0}" presName="topConnNode2" presStyleLbl="node2" presStyleIdx="0" presStyleCnt="0"/>
      <dgm:spPr/>
      <dgm:t>
        <a:bodyPr/>
        <a:lstStyle/>
        <a:p>
          <a:endParaRPr lang="ru-RU"/>
        </a:p>
      </dgm:t>
    </dgm:pt>
    <dgm:pt modelId="{BE66385C-5C99-42AB-A581-6E24843B84D1}" type="pres">
      <dgm:prSet presAssocID="{5E89E9D9-EAB3-40C5-BE3C-6AA92774B1B0}" presName="hierChild4" presStyleCnt="0"/>
      <dgm:spPr/>
    </dgm:pt>
    <dgm:pt modelId="{03472307-45A6-4A63-91B3-32B38CB1B26B}" type="pres">
      <dgm:prSet presAssocID="{5E89E9D9-EAB3-40C5-BE3C-6AA92774B1B0}" presName="hierChild5" presStyleCnt="0"/>
      <dgm:spPr/>
    </dgm:pt>
    <dgm:pt modelId="{CAFD999A-313B-4048-9DC0-2CA7BA107B9F}" type="pres">
      <dgm:prSet presAssocID="{5AC1CB63-D3FB-457F-9D76-9B3258C3E540}" presName="Name28" presStyleLbl="parChTrans1D2" presStyleIdx="2" presStyleCnt="3"/>
      <dgm:spPr/>
      <dgm:t>
        <a:bodyPr/>
        <a:lstStyle/>
        <a:p>
          <a:endParaRPr lang="ru-RU"/>
        </a:p>
      </dgm:t>
    </dgm:pt>
    <dgm:pt modelId="{D949AC5F-0550-4409-B782-6A1BFB4BDFC2}" type="pres">
      <dgm:prSet presAssocID="{50C47823-11A5-4E73-B797-42B8F5174AA2}" presName="hierRoot2" presStyleCnt="0">
        <dgm:presLayoutVars>
          <dgm:hierBranch val="init"/>
        </dgm:presLayoutVars>
      </dgm:prSet>
      <dgm:spPr/>
    </dgm:pt>
    <dgm:pt modelId="{33796181-2D2B-45A9-A7C8-4E147F8B93AA}" type="pres">
      <dgm:prSet presAssocID="{50C47823-11A5-4E73-B797-42B8F5174AA2}" presName="rootComposite2" presStyleCnt="0"/>
      <dgm:spPr/>
    </dgm:pt>
    <dgm:pt modelId="{5066F044-90DA-4CFF-87CF-F69601517BBA}" type="pres">
      <dgm:prSet presAssocID="{50C47823-11A5-4E73-B797-42B8F5174AA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0F198A-7847-4CD7-9C4C-20B21B5CC0EA}" type="pres">
      <dgm:prSet presAssocID="{50C47823-11A5-4E73-B797-42B8F5174AA2}" presName="topArc2" presStyleLbl="parChTrans1D1" presStyleIdx="6" presStyleCnt="8"/>
      <dgm:spPr/>
    </dgm:pt>
    <dgm:pt modelId="{4D3B3373-C847-4A12-B882-3B53D2E9387B}" type="pres">
      <dgm:prSet presAssocID="{50C47823-11A5-4E73-B797-42B8F5174AA2}" presName="bottomArc2" presStyleLbl="parChTrans1D1" presStyleIdx="7" presStyleCnt="8"/>
      <dgm:spPr/>
    </dgm:pt>
    <dgm:pt modelId="{7986BDBC-D835-4924-9CCF-01B1DC0DF851}" type="pres">
      <dgm:prSet presAssocID="{50C47823-11A5-4E73-B797-42B8F5174AA2}" presName="topConnNode2" presStyleLbl="node2" presStyleIdx="0" presStyleCnt="0"/>
      <dgm:spPr/>
      <dgm:t>
        <a:bodyPr/>
        <a:lstStyle/>
        <a:p>
          <a:endParaRPr lang="ru-RU"/>
        </a:p>
      </dgm:t>
    </dgm:pt>
    <dgm:pt modelId="{FE29F73B-B0F2-4771-A8E8-C7715BC43891}" type="pres">
      <dgm:prSet presAssocID="{50C47823-11A5-4E73-B797-42B8F5174AA2}" presName="hierChild4" presStyleCnt="0"/>
      <dgm:spPr/>
    </dgm:pt>
    <dgm:pt modelId="{B62867A0-4254-4475-9368-53840307A90B}" type="pres">
      <dgm:prSet presAssocID="{50C47823-11A5-4E73-B797-42B8F5174AA2}" presName="hierChild5" presStyleCnt="0"/>
      <dgm:spPr/>
    </dgm:pt>
    <dgm:pt modelId="{FD3A425C-F2CE-4FC0-B6F2-9E36090DD747}" type="pres">
      <dgm:prSet presAssocID="{959F2A02-990E-40F8-8596-AE741DDD7748}" presName="hierChild3" presStyleCnt="0"/>
      <dgm:spPr/>
    </dgm:pt>
  </dgm:ptLst>
  <dgm:cxnLst>
    <dgm:cxn modelId="{F361A889-8138-4978-A600-103C53E56972}" srcId="{959F2A02-990E-40F8-8596-AE741DDD7748}" destId="{847B8335-B478-440D-9CBA-8BD84B384FB5}" srcOrd="0" destOrd="0" parTransId="{D1B9B20B-BB07-43B2-92F0-90BA1600C3AE}" sibTransId="{178908BF-35AF-4CDC-9898-48017948F92C}"/>
    <dgm:cxn modelId="{48CC6D16-A1D5-4D2E-BD77-EBF4B83C7A32}" type="presOf" srcId="{847B8335-B478-440D-9CBA-8BD84B384FB5}" destId="{ED5223AB-69D8-4139-BF06-6273B4CD43CE}" srcOrd="1" destOrd="0" presId="urn:microsoft.com/office/officeart/2008/layout/HalfCircleOrganizationChart"/>
    <dgm:cxn modelId="{537B161E-E4FB-4495-83A6-6D290DB74DCA}" srcId="{BD53AD6E-BFDA-499C-AE4D-3EE99E64D628}" destId="{959F2A02-990E-40F8-8596-AE741DDD7748}" srcOrd="0" destOrd="0" parTransId="{D83E393B-09DA-46E3-B295-52EFAE737FAE}" sibTransId="{F789936D-8B4E-4669-85C8-1EE50CC1A628}"/>
    <dgm:cxn modelId="{9543BB10-C956-4A09-B36F-4CF62654C54B}" type="presOf" srcId="{74C01E28-4781-4BB4-B4F3-296D533BC357}" destId="{A5556576-CE7C-4983-96C6-143C86AE20E8}" srcOrd="0" destOrd="0" presId="urn:microsoft.com/office/officeart/2008/layout/HalfCircleOrganizationChart"/>
    <dgm:cxn modelId="{E04C26C3-BC28-40E3-A939-CACDCF25E3CB}" srcId="{959F2A02-990E-40F8-8596-AE741DDD7748}" destId="{5E89E9D9-EAB3-40C5-BE3C-6AA92774B1B0}" srcOrd="1" destOrd="0" parTransId="{74C01E28-4781-4BB4-B4F3-296D533BC357}" sibTransId="{529F1F8B-8338-4329-99C9-3C9E292C0CE8}"/>
    <dgm:cxn modelId="{B1778CF2-5F8A-44F4-8B5B-3B225EB73C10}" type="presOf" srcId="{50C47823-11A5-4E73-B797-42B8F5174AA2}" destId="{5066F044-90DA-4CFF-87CF-F69601517BBA}" srcOrd="0" destOrd="0" presId="urn:microsoft.com/office/officeart/2008/layout/HalfCircleOrganizationChart"/>
    <dgm:cxn modelId="{1B03AEB5-A8F0-4B10-ACBC-DFFF54B22DD0}" type="presOf" srcId="{847B8335-B478-440D-9CBA-8BD84B384FB5}" destId="{4974780C-ECC1-4B3C-863D-2F286D08264B}" srcOrd="0" destOrd="0" presId="urn:microsoft.com/office/officeart/2008/layout/HalfCircleOrganizationChart"/>
    <dgm:cxn modelId="{432BFE04-DD73-4B15-8772-A8A024073A8F}" type="presOf" srcId="{D1B9B20B-BB07-43B2-92F0-90BA1600C3AE}" destId="{84D3B783-CF4E-4006-8125-568BA54EC900}" srcOrd="0" destOrd="0" presId="urn:microsoft.com/office/officeart/2008/layout/HalfCircleOrganizationChart"/>
    <dgm:cxn modelId="{C7D69EEF-877A-4CF6-A1E1-2E5BC6203714}" type="presOf" srcId="{BD53AD6E-BFDA-499C-AE4D-3EE99E64D628}" destId="{7AC42A7E-3AC5-4283-AD4C-AD2728AEFFA7}" srcOrd="0" destOrd="0" presId="urn:microsoft.com/office/officeart/2008/layout/HalfCircleOrganizationChart"/>
    <dgm:cxn modelId="{2202EB45-CD36-424E-97BA-E4A789682167}" type="presOf" srcId="{959F2A02-990E-40F8-8596-AE741DDD7748}" destId="{2246A3BB-EB79-4D28-81AF-0AE571CA15D4}" srcOrd="0" destOrd="0" presId="urn:microsoft.com/office/officeart/2008/layout/HalfCircleOrganizationChart"/>
    <dgm:cxn modelId="{404E5C63-7BDD-4699-AEF1-0DEBC85752EB}" type="presOf" srcId="{959F2A02-990E-40F8-8596-AE741DDD7748}" destId="{29354B54-44A7-4359-8068-9C9C8BC1DD19}" srcOrd="1" destOrd="0" presId="urn:microsoft.com/office/officeart/2008/layout/HalfCircleOrganizationChart"/>
    <dgm:cxn modelId="{E7C931FD-9965-4F2C-A521-4F551EDD52BD}" type="presOf" srcId="{5E89E9D9-EAB3-40C5-BE3C-6AA92774B1B0}" destId="{44EF6040-FCE3-4BD9-9C4F-0B4019D049BA}" srcOrd="0" destOrd="0" presId="urn:microsoft.com/office/officeart/2008/layout/HalfCircleOrganizationChart"/>
    <dgm:cxn modelId="{DD6E8105-7D82-4836-A631-1431768A6033}" srcId="{959F2A02-990E-40F8-8596-AE741DDD7748}" destId="{50C47823-11A5-4E73-B797-42B8F5174AA2}" srcOrd="2" destOrd="0" parTransId="{5AC1CB63-D3FB-457F-9D76-9B3258C3E540}" sibTransId="{CF7F0519-D3F6-4980-97C0-37E9847D9793}"/>
    <dgm:cxn modelId="{A2C2C735-B2DD-43FB-9627-C42D23DA48A4}" type="presOf" srcId="{5AC1CB63-D3FB-457F-9D76-9B3258C3E540}" destId="{CAFD999A-313B-4048-9DC0-2CA7BA107B9F}" srcOrd="0" destOrd="0" presId="urn:microsoft.com/office/officeart/2008/layout/HalfCircleOrganizationChart"/>
    <dgm:cxn modelId="{283B2DA4-F388-4040-BA0C-B3DF63648AB3}" type="presOf" srcId="{50C47823-11A5-4E73-B797-42B8F5174AA2}" destId="{7986BDBC-D835-4924-9CCF-01B1DC0DF851}" srcOrd="1" destOrd="0" presId="urn:microsoft.com/office/officeart/2008/layout/HalfCircleOrganizationChart"/>
    <dgm:cxn modelId="{68CEE148-C5D7-4950-8238-BD66382F21C5}" type="presOf" srcId="{5E89E9D9-EAB3-40C5-BE3C-6AA92774B1B0}" destId="{950CEED2-3D3F-45E0-AF65-73AD4D37C4D3}" srcOrd="1" destOrd="0" presId="urn:microsoft.com/office/officeart/2008/layout/HalfCircleOrganizationChart"/>
    <dgm:cxn modelId="{5E964FA1-5692-469C-A131-84F76A347A26}" type="presParOf" srcId="{7AC42A7E-3AC5-4283-AD4C-AD2728AEFFA7}" destId="{E461C588-8E13-4C93-9404-306624376752}" srcOrd="0" destOrd="0" presId="urn:microsoft.com/office/officeart/2008/layout/HalfCircleOrganizationChart"/>
    <dgm:cxn modelId="{F9967116-68C7-46DA-8886-0A052E2CA1C7}" type="presParOf" srcId="{E461C588-8E13-4C93-9404-306624376752}" destId="{D2B7D07E-34DA-4962-892F-7F0D4E16EF8D}" srcOrd="0" destOrd="0" presId="urn:microsoft.com/office/officeart/2008/layout/HalfCircleOrganizationChart"/>
    <dgm:cxn modelId="{34EAC01F-F945-4D33-93FB-186BB4F56C7F}" type="presParOf" srcId="{D2B7D07E-34DA-4962-892F-7F0D4E16EF8D}" destId="{2246A3BB-EB79-4D28-81AF-0AE571CA15D4}" srcOrd="0" destOrd="0" presId="urn:microsoft.com/office/officeart/2008/layout/HalfCircleOrganizationChart"/>
    <dgm:cxn modelId="{DBF0AC0B-1C1F-4AC5-B6B3-5F8E8F8B32B6}" type="presParOf" srcId="{D2B7D07E-34DA-4962-892F-7F0D4E16EF8D}" destId="{B6E227D9-6BAA-41E1-803E-88BA00D0E93D}" srcOrd="1" destOrd="0" presId="urn:microsoft.com/office/officeart/2008/layout/HalfCircleOrganizationChart"/>
    <dgm:cxn modelId="{8B7ED648-9882-4693-9BE5-38D0C1057262}" type="presParOf" srcId="{D2B7D07E-34DA-4962-892F-7F0D4E16EF8D}" destId="{CFD9A993-A2AD-4FEE-BA9B-0FF5089F2477}" srcOrd="2" destOrd="0" presId="urn:microsoft.com/office/officeart/2008/layout/HalfCircleOrganizationChart"/>
    <dgm:cxn modelId="{EC311BD7-DEF0-4CD0-B85D-8A5ED3BA8F0C}" type="presParOf" srcId="{D2B7D07E-34DA-4962-892F-7F0D4E16EF8D}" destId="{29354B54-44A7-4359-8068-9C9C8BC1DD19}" srcOrd="3" destOrd="0" presId="urn:microsoft.com/office/officeart/2008/layout/HalfCircleOrganizationChart"/>
    <dgm:cxn modelId="{4317C342-83F5-4180-896A-19752CCF604F}" type="presParOf" srcId="{E461C588-8E13-4C93-9404-306624376752}" destId="{FFCF5757-8D5B-4A2E-B199-903DAC680600}" srcOrd="1" destOrd="0" presId="urn:microsoft.com/office/officeart/2008/layout/HalfCircleOrganizationChart"/>
    <dgm:cxn modelId="{E3A69315-01D8-4896-B189-DD0DB2EABEAF}" type="presParOf" srcId="{FFCF5757-8D5B-4A2E-B199-903DAC680600}" destId="{84D3B783-CF4E-4006-8125-568BA54EC900}" srcOrd="0" destOrd="0" presId="urn:microsoft.com/office/officeart/2008/layout/HalfCircleOrganizationChart"/>
    <dgm:cxn modelId="{42306299-BDCB-4AD8-A137-F07184BDAD42}" type="presParOf" srcId="{FFCF5757-8D5B-4A2E-B199-903DAC680600}" destId="{6D71692D-B10A-41B6-981A-B0ABD5B351AD}" srcOrd="1" destOrd="0" presId="urn:microsoft.com/office/officeart/2008/layout/HalfCircleOrganizationChart"/>
    <dgm:cxn modelId="{C162F983-CB16-405C-B075-CD11543D5761}" type="presParOf" srcId="{6D71692D-B10A-41B6-981A-B0ABD5B351AD}" destId="{DA10D908-D9BD-4DAF-BB28-4904D55038C9}" srcOrd="0" destOrd="0" presId="urn:microsoft.com/office/officeart/2008/layout/HalfCircleOrganizationChart"/>
    <dgm:cxn modelId="{82DEF94E-EA63-4DA9-B04C-FF086D9C981E}" type="presParOf" srcId="{DA10D908-D9BD-4DAF-BB28-4904D55038C9}" destId="{4974780C-ECC1-4B3C-863D-2F286D08264B}" srcOrd="0" destOrd="0" presId="urn:microsoft.com/office/officeart/2008/layout/HalfCircleOrganizationChart"/>
    <dgm:cxn modelId="{CD73EBC7-EB16-43B5-902F-54E5CAB89C3B}" type="presParOf" srcId="{DA10D908-D9BD-4DAF-BB28-4904D55038C9}" destId="{512E1D81-F8EB-45DC-959F-65C3CEB2880E}" srcOrd="1" destOrd="0" presId="urn:microsoft.com/office/officeart/2008/layout/HalfCircleOrganizationChart"/>
    <dgm:cxn modelId="{54106275-A3A0-4F95-AD5E-E5C7FEE2F00A}" type="presParOf" srcId="{DA10D908-D9BD-4DAF-BB28-4904D55038C9}" destId="{67BEFA3D-92F7-4B9E-8981-DD83543DF2CE}" srcOrd="2" destOrd="0" presId="urn:microsoft.com/office/officeart/2008/layout/HalfCircleOrganizationChart"/>
    <dgm:cxn modelId="{6EE390A4-B84B-41E2-8F42-84B645F51E79}" type="presParOf" srcId="{DA10D908-D9BD-4DAF-BB28-4904D55038C9}" destId="{ED5223AB-69D8-4139-BF06-6273B4CD43CE}" srcOrd="3" destOrd="0" presId="urn:microsoft.com/office/officeart/2008/layout/HalfCircleOrganizationChart"/>
    <dgm:cxn modelId="{2D394410-DB42-49D9-948B-638747A7CA58}" type="presParOf" srcId="{6D71692D-B10A-41B6-981A-B0ABD5B351AD}" destId="{27C21C1D-0BB3-49EA-8C2A-56A6FB647506}" srcOrd="1" destOrd="0" presId="urn:microsoft.com/office/officeart/2008/layout/HalfCircleOrganizationChart"/>
    <dgm:cxn modelId="{AA472962-19EB-43E2-AF7A-DA3FCF0894E0}" type="presParOf" srcId="{6D71692D-B10A-41B6-981A-B0ABD5B351AD}" destId="{9C7D13C7-81CB-4E97-837C-7D320386C202}" srcOrd="2" destOrd="0" presId="urn:microsoft.com/office/officeart/2008/layout/HalfCircleOrganizationChart"/>
    <dgm:cxn modelId="{836BF479-A1D8-4916-AADA-79D0687792A5}" type="presParOf" srcId="{FFCF5757-8D5B-4A2E-B199-903DAC680600}" destId="{A5556576-CE7C-4983-96C6-143C86AE20E8}" srcOrd="2" destOrd="0" presId="urn:microsoft.com/office/officeart/2008/layout/HalfCircleOrganizationChart"/>
    <dgm:cxn modelId="{3006624D-A184-42EB-AC5B-67C534624032}" type="presParOf" srcId="{FFCF5757-8D5B-4A2E-B199-903DAC680600}" destId="{F350D836-F88B-4896-934D-A25218443803}" srcOrd="3" destOrd="0" presId="urn:microsoft.com/office/officeart/2008/layout/HalfCircleOrganizationChart"/>
    <dgm:cxn modelId="{B17EBA11-6F68-4822-B7E2-D0487E63B90D}" type="presParOf" srcId="{F350D836-F88B-4896-934D-A25218443803}" destId="{F694484F-6F9B-41C2-B400-6E36C2F10ADD}" srcOrd="0" destOrd="0" presId="urn:microsoft.com/office/officeart/2008/layout/HalfCircleOrganizationChart"/>
    <dgm:cxn modelId="{8C9CC9A7-2884-4194-AC10-18E8DCCE5C4E}" type="presParOf" srcId="{F694484F-6F9B-41C2-B400-6E36C2F10ADD}" destId="{44EF6040-FCE3-4BD9-9C4F-0B4019D049BA}" srcOrd="0" destOrd="0" presId="urn:microsoft.com/office/officeart/2008/layout/HalfCircleOrganizationChart"/>
    <dgm:cxn modelId="{F198180B-8D56-40DA-BB55-C57E9625A4EF}" type="presParOf" srcId="{F694484F-6F9B-41C2-B400-6E36C2F10ADD}" destId="{12BC02C9-3F87-4B2F-A7D8-ACD6AD79E06B}" srcOrd="1" destOrd="0" presId="urn:microsoft.com/office/officeart/2008/layout/HalfCircleOrganizationChart"/>
    <dgm:cxn modelId="{73A76D34-4C5A-49A8-9EA1-04279D93D8F3}" type="presParOf" srcId="{F694484F-6F9B-41C2-B400-6E36C2F10ADD}" destId="{9A4C6D0A-8DF0-4FAE-9047-06F938308B2D}" srcOrd="2" destOrd="0" presId="urn:microsoft.com/office/officeart/2008/layout/HalfCircleOrganizationChart"/>
    <dgm:cxn modelId="{4C6E5100-0D8B-4E5C-B4BE-9373DF019065}" type="presParOf" srcId="{F694484F-6F9B-41C2-B400-6E36C2F10ADD}" destId="{950CEED2-3D3F-45E0-AF65-73AD4D37C4D3}" srcOrd="3" destOrd="0" presId="urn:microsoft.com/office/officeart/2008/layout/HalfCircleOrganizationChart"/>
    <dgm:cxn modelId="{FC2E63AC-8D01-4C05-AB7A-1D0ACA4B62FD}" type="presParOf" srcId="{F350D836-F88B-4896-934D-A25218443803}" destId="{BE66385C-5C99-42AB-A581-6E24843B84D1}" srcOrd="1" destOrd="0" presId="urn:microsoft.com/office/officeart/2008/layout/HalfCircleOrganizationChart"/>
    <dgm:cxn modelId="{EFE75FF2-FBBE-458D-81EA-250DB877F3B0}" type="presParOf" srcId="{F350D836-F88B-4896-934D-A25218443803}" destId="{03472307-45A6-4A63-91B3-32B38CB1B26B}" srcOrd="2" destOrd="0" presId="urn:microsoft.com/office/officeart/2008/layout/HalfCircleOrganizationChart"/>
    <dgm:cxn modelId="{929D3730-422A-4AFC-8C2C-E276EBD69F1A}" type="presParOf" srcId="{FFCF5757-8D5B-4A2E-B199-903DAC680600}" destId="{CAFD999A-313B-4048-9DC0-2CA7BA107B9F}" srcOrd="4" destOrd="0" presId="urn:microsoft.com/office/officeart/2008/layout/HalfCircleOrganizationChart"/>
    <dgm:cxn modelId="{553371FA-73A7-49EB-BBF9-DBABDF33F242}" type="presParOf" srcId="{FFCF5757-8D5B-4A2E-B199-903DAC680600}" destId="{D949AC5F-0550-4409-B782-6A1BFB4BDFC2}" srcOrd="5" destOrd="0" presId="urn:microsoft.com/office/officeart/2008/layout/HalfCircleOrganizationChart"/>
    <dgm:cxn modelId="{3D5967FC-1E71-4B3F-890B-1531025A7363}" type="presParOf" srcId="{D949AC5F-0550-4409-B782-6A1BFB4BDFC2}" destId="{33796181-2D2B-45A9-A7C8-4E147F8B93AA}" srcOrd="0" destOrd="0" presId="urn:microsoft.com/office/officeart/2008/layout/HalfCircleOrganizationChart"/>
    <dgm:cxn modelId="{1D16903B-F230-421B-AB86-BF4EE5A49ECC}" type="presParOf" srcId="{33796181-2D2B-45A9-A7C8-4E147F8B93AA}" destId="{5066F044-90DA-4CFF-87CF-F69601517BBA}" srcOrd="0" destOrd="0" presId="urn:microsoft.com/office/officeart/2008/layout/HalfCircleOrganizationChart"/>
    <dgm:cxn modelId="{9498CA2B-C25F-477D-ACCA-F3D836585C87}" type="presParOf" srcId="{33796181-2D2B-45A9-A7C8-4E147F8B93AA}" destId="{370F198A-7847-4CD7-9C4C-20B21B5CC0EA}" srcOrd="1" destOrd="0" presId="urn:microsoft.com/office/officeart/2008/layout/HalfCircleOrganizationChart"/>
    <dgm:cxn modelId="{A256B935-DD0A-4AC5-B1B4-678187BFA199}" type="presParOf" srcId="{33796181-2D2B-45A9-A7C8-4E147F8B93AA}" destId="{4D3B3373-C847-4A12-B882-3B53D2E9387B}" srcOrd="2" destOrd="0" presId="urn:microsoft.com/office/officeart/2008/layout/HalfCircleOrganizationChart"/>
    <dgm:cxn modelId="{1437661A-38D9-4ED0-AB93-C32145D793F0}" type="presParOf" srcId="{33796181-2D2B-45A9-A7C8-4E147F8B93AA}" destId="{7986BDBC-D835-4924-9CCF-01B1DC0DF851}" srcOrd="3" destOrd="0" presId="urn:microsoft.com/office/officeart/2008/layout/HalfCircleOrganizationChart"/>
    <dgm:cxn modelId="{F8CDC460-4D64-4402-8978-6E36303E21F5}" type="presParOf" srcId="{D949AC5F-0550-4409-B782-6A1BFB4BDFC2}" destId="{FE29F73B-B0F2-4771-A8E8-C7715BC43891}" srcOrd="1" destOrd="0" presId="urn:microsoft.com/office/officeart/2008/layout/HalfCircleOrganizationChart"/>
    <dgm:cxn modelId="{F9B377BD-5E4E-4F73-A8B8-293E630A34D3}" type="presParOf" srcId="{D949AC5F-0550-4409-B782-6A1BFB4BDFC2}" destId="{B62867A0-4254-4475-9368-53840307A90B}" srcOrd="2" destOrd="0" presId="urn:microsoft.com/office/officeart/2008/layout/HalfCircleOrganizationChart"/>
    <dgm:cxn modelId="{959901C4-715F-4B50-8288-A652E4F3C766}" type="presParOf" srcId="{E461C588-8E13-4C93-9404-306624376752}" destId="{FD3A425C-F2CE-4FC0-B6F2-9E36090DD74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08147-D974-4DFB-B019-454A569915B6}" type="doc">
      <dgm:prSet loTypeId="urn:microsoft.com/office/officeart/2008/layout/PictureStrip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84DFA7F-5675-479D-98A8-03BF86F844E9}">
      <dgm:prSet phldrT="[Текст]"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предприятия машиностроения</a:t>
          </a:r>
        </a:p>
      </dgm:t>
    </dgm:pt>
    <dgm:pt modelId="{108ED394-9941-4D39-93B6-0C92D7FABB4D}" type="parTrans" cxnId="{4EA6F2FC-7E24-4DBB-B458-9F60D6E9206F}">
      <dgm:prSet/>
      <dgm:spPr/>
      <dgm:t>
        <a:bodyPr/>
        <a:lstStyle/>
        <a:p>
          <a:endParaRPr lang="ru-RU"/>
        </a:p>
      </dgm:t>
    </dgm:pt>
    <dgm:pt modelId="{D190DC5A-E4EC-449A-A78A-ECD8257D8EDC}" type="sibTrans" cxnId="{4EA6F2FC-7E24-4DBB-B458-9F60D6E9206F}">
      <dgm:prSet/>
      <dgm:spPr/>
      <dgm:t>
        <a:bodyPr/>
        <a:lstStyle/>
        <a:p>
          <a:endParaRPr lang="ru-RU"/>
        </a:p>
      </dgm:t>
    </dgm:pt>
    <dgm:pt modelId="{EBBA8E77-D369-441F-8ADE-FEBFEF6E23DB}">
      <dgm:prSet phldrT="[Текст]"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предприятия химии и нефтехимии</a:t>
          </a:r>
        </a:p>
      </dgm:t>
    </dgm:pt>
    <dgm:pt modelId="{0E4EC53A-C0FA-4557-B7DD-6C13CC20EB49}" type="parTrans" cxnId="{84EB38B7-BA93-486E-A1F8-C1D60BDC0AFA}">
      <dgm:prSet/>
      <dgm:spPr/>
      <dgm:t>
        <a:bodyPr/>
        <a:lstStyle/>
        <a:p>
          <a:endParaRPr lang="ru-RU"/>
        </a:p>
      </dgm:t>
    </dgm:pt>
    <dgm:pt modelId="{3C4A13D8-B2EB-4891-965D-AF5DD451C730}" type="sibTrans" cxnId="{84EB38B7-BA93-486E-A1F8-C1D60BDC0AFA}">
      <dgm:prSet/>
      <dgm:spPr/>
      <dgm:t>
        <a:bodyPr/>
        <a:lstStyle/>
        <a:p>
          <a:endParaRPr lang="ru-RU"/>
        </a:p>
      </dgm:t>
    </dgm:pt>
    <dgm:pt modelId="{C6B6D483-21BD-4FEE-AFE1-F65673C3E1E7}">
      <dgm:prSet phldrT="[Текст]"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предприятия пищевой промышленности</a:t>
          </a:r>
        </a:p>
      </dgm:t>
    </dgm:pt>
    <dgm:pt modelId="{041B24AB-9FC8-4739-9AC9-52A5965D42CE}" type="parTrans" cxnId="{848E4365-EA9C-4304-B4B1-C53EA6EED9B2}">
      <dgm:prSet/>
      <dgm:spPr/>
      <dgm:t>
        <a:bodyPr/>
        <a:lstStyle/>
        <a:p>
          <a:endParaRPr lang="ru-RU"/>
        </a:p>
      </dgm:t>
    </dgm:pt>
    <dgm:pt modelId="{838A1188-24E3-4A12-B15B-2239BFEC7578}" type="sibTrans" cxnId="{848E4365-EA9C-4304-B4B1-C53EA6EED9B2}">
      <dgm:prSet/>
      <dgm:spPr/>
      <dgm:t>
        <a:bodyPr/>
        <a:lstStyle/>
        <a:p>
          <a:endParaRPr lang="ru-RU"/>
        </a:p>
      </dgm:t>
    </dgm:pt>
    <dgm:pt modelId="{922672A8-F2A3-44DA-9B6A-35B5B6A7B2B2}">
      <dgm:prSet phldrT="[Текст]"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предприятия военно-промышленного комплекса</a:t>
          </a:r>
        </a:p>
      </dgm:t>
    </dgm:pt>
    <dgm:pt modelId="{817FBFFA-1247-4B0E-811B-59F531CC3C89}" type="parTrans" cxnId="{2144BE90-EF03-4C65-B570-4C665877F3D3}">
      <dgm:prSet/>
      <dgm:spPr/>
      <dgm:t>
        <a:bodyPr/>
        <a:lstStyle/>
        <a:p>
          <a:endParaRPr lang="ru-RU"/>
        </a:p>
      </dgm:t>
    </dgm:pt>
    <dgm:pt modelId="{914BB191-5414-409A-B961-4F06048E04F9}" type="sibTrans" cxnId="{2144BE90-EF03-4C65-B570-4C665877F3D3}">
      <dgm:prSet/>
      <dgm:spPr/>
      <dgm:t>
        <a:bodyPr/>
        <a:lstStyle/>
        <a:p>
          <a:endParaRPr lang="ru-RU"/>
        </a:p>
      </dgm:t>
    </dgm:pt>
    <dgm:pt modelId="{7B2C2721-3DCA-4760-9FB4-B70854346DCB}">
      <dgm:prSet phldrT="[Текст]"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фармацевтика</a:t>
          </a:r>
        </a:p>
      </dgm:t>
    </dgm:pt>
    <dgm:pt modelId="{C4C1961C-8170-4851-93E9-B1B8AF3DA659}" type="parTrans" cxnId="{872A2E43-5F05-4A65-89EB-458084718794}">
      <dgm:prSet/>
      <dgm:spPr/>
      <dgm:t>
        <a:bodyPr/>
        <a:lstStyle/>
        <a:p>
          <a:endParaRPr lang="ru-RU"/>
        </a:p>
      </dgm:t>
    </dgm:pt>
    <dgm:pt modelId="{55FAD5A5-8183-4282-BC39-6B0AC52401FA}" type="sibTrans" cxnId="{872A2E43-5F05-4A65-89EB-458084718794}">
      <dgm:prSet/>
      <dgm:spPr/>
      <dgm:t>
        <a:bodyPr/>
        <a:lstStyle/>
        <a:p>
          <a:endParaRPr lang="ru-RU"/>
        </a:p>
      </dgm:t>
    </dgm:pt>
    <dgm:pt modelId="{C9A1B08C-E3B5-4ADA-BEB1-AE1D488F2FF1}">
      <dgm:prSet phldrT="[Текст]"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службы стандартизации, сертификации, метрологии и управления качеством</a:t>
          </a:r>
        </a:p>
      </dgm:t>
    </dgm:pt>
    <dgm:pt modelId="{B169A0DB-7CF1-42F1-92CE-119D51B589F6}" type="parTrans" cxnId="{8BCD38CC-7DA2-4BD0-8602-11E99DED00B7}">
      <dgm:prSet/>
      <dgm:spPr/>
      <dgm:t>
        <a:bodyPr/>
        <a:lstStyle/>
        <a:p>
          <a:endParaRPr lang="ru-RU"/>
        </a:p>
      </dgm:t>
    </dgm:pt>
    <dgm:pt modelId="{630E1359-0DE2-40DA-A8E8-47FAA8AF153F}" type="sibTrans" cxnId="{8BCD38CC-7DA2-4BD0-8602-11E99DED00B7}">
      <dgm:prSet/>
      <dgm:spPr/>
      <dgm:t>
        <a:bodyPr/>
        <a:lstStyle/>
        <a:p>
          <a:endParaRPr lang="ru-RU"/>
        </a:p>
      </dgm:t>
    </dgm:pt>
    <dgm:pt modelId="{8EE23336-EC69-4F13-83E4-39CC5C0D32F2}">
      <dgm:prSet phldrT="[Текст]"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органы по сертификации, испытательные лаборатории</a:t>
          </a:r>
        </a:p>
      </dgm:t>
    </dgm:pt>
    <dgm:pt modelId="{F3A8C830-7D8D-4F55-950C-C0AAD329BC42}" type="parTrans" cxnId="{EF8AD54C-5F82-460F-A331-00BF0B494C0E}">
      <dgm:prSet/>
      <dgm:spPr/>
      <dgm:t>
        <a:bodyPr/>
        <a:lstStyle/>
        <a:p>
          <a:endParaRPr lang="ru-RU"/>
        </a:p>
      </dgm:t>
    </dgm:pt>
    <dgm:pt modelId="{8FDD152E-670D-47E5-8D9D-2D55EB4775EE}" type="sibTrans" cxnId="{EF8AD54C-5F82-460F-A331-00BF0B494C0E}">
      <dgm:prSet/>
      <dgm:spPr/>
      <dgm:t>
        <a:bodyPr/>
        <a:lstStyle/>
        <a:p>
          <a:endParaRPr lang="ru-RU"/>
        </a:p>
      </dgm:t>
    </dgm:pt>
    <dgm:pt modelId="{F8938124-C426-4E84-8F8C-4E087B939589}">
      <dgm:prSet phldrT="[Текст]"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региональные центры стандартизации и метрологии</a:t>
          </a:r>
        </a:p>
      </dgm:t>
    </dgm:pt>
    <dgm:pt modelId="{80FC365A-382F-4A73-9A30-0D3C3A91E310}" type="parTrans" cxnId="{B1E356EA-EDE0-42C1-AF7B-E9E32ACA3A93}">
      <dgm:prSet/>
      <dgm:spPr/>
      <dgm:t>
        <a:bodyPr/>
        <a:lstStyle/>
        <a:p>
          <a:endParaRPr lang="ru-RU"/>
        </a:p>
      </dgm:t>
    </dgm:pt>
    <dgm:pt modelId="{F517E32F-93AA-412F-AE7A-1C030EA78F00}" type="sibTrans" cxnId="{B1E356EA-EDE0-42C1-AF7B-E9E32ACA3A93}">
      <dgm:prSet/>
      <dgm:spPr/>
      <dgm:t>
        <a:bodyPr/>
        <a:lstStyle/>
        <a:p>
          <a:endParaRPr lang="ru-RU"/>
        </a:p>
      </dgm:t>
    </dgm:pt>
    <dgm:pt modelId="{CAC809AC-1857-4DAB-89F2-52641F484CCD}">
      <dgm:prSet phldrT="[Текст]"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научно-исследовательские и проектные институты</a:t>
          </a:r>
        </a:p>
      </dgm:t>
    </dgm:pt>
    <dgm:pt modelId="{88842AB2-979A-486A-8C3D-C6181E93CA0A}" type="parTrans" cxnId="{3A5732BC-CD08-4F8A-96C9-DA2743302ED5}">
      <dgm:prSet/>
      <dgm:spPr/>
      <dgm:t>
        <a:bodyPr/>
        <a:lstStyle/>
        <a:p>
          <a:endParaRPr lang="ru-RU"/>
        </a:p>
      </dgm:t>
    </dgm:pt>
    <dgm:pt modelId="{AA2DFA7C-BFF3-413E-81F9-34F62EDCB77A}" type="sibTrans" cxnId="{3A5732BC-CD08-4F8A-96C9-DA2743302ED5}">
      <dgm:prSet/>
      <dgm:spPr/>
      <dgm:t>
        <a:bodyPr/>
        <a:lstStyle/>
        <a:p>
          <a:endParaRPr lang="ru-RU"/>
        </a:p>
      </dgm:t>
    </dgm:pt>
    <dgm:pt modelId="{578BC36B-B5C6-4972-AB88-4DD16EFE2DEC}" type="pres">
      <dgm:prSet presAssocID="{2FE08147-D974-4DFB-B019-454A56991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44C2C-2C2C-413E-A209-218CBD0BD37E}" type="pres">
      <dgm:prSet presAssocID="{284DFA7F-5675-479D-98A8-03BF86F844E9}" presName="composite" presStyleCnt="0"/>
      <dgm:spPr/>
    </dgm:pt>
    <dgm:pt modelId="{C982BD1C-26AA-4938-8FDD-0CA31F4048C4}" type="pres">
      <dgm:prSet presAssocID="{284DFA7F-5675-479D-98A8-03BF86F844E9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015F2-3552-4D8F-AA69-57CADE5011CD}" type="pres">
      <dgm:prSet presAssocID="{284DFA7F-5675-479D-98A8-03BF86F844E9}" presName="rect2" presStyleLbl="fgImgPlace1" presStyleIdx="0" presStyleCnt="9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BE3F8A5E-821F-42BE-8D31-12C64A8F8F45}" type="pres">
      <dgm:prSet presAssocID="{D190DC5A-E4EC-449A-A78A-ECD8257D8EDC}" presName="sibTrans" presStyleCnt="0"/>
      <dgm:spPr/>
    </dgm:pt>
    <dgm:pt modelId="{8F1DE575-5ED4-48D0-80D6-F6D0C61CFE74}" type="pres">
      <dgm:prSet presAssocID="{EBBA8E77-D369-441F-8ADE-FEBFEF6E23DB}" presName="composite" presStyleCnt="0"/>
      <dgm:spPr/>
    </dgm:pt>
    <dgm:pt modelId="{A483F295-2A67-4485-A260-584BEAD3B496}" type="pres">
      <dgm:prSet presAssocID="{EBBA8E77-D369-441F-8ADE-FEBFEF6E23DB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F7F81-4EAC-4335-939A-C3E26EFDCCF2}" type="pres">
      <dgm:prSet presAssocID="{EBBA8E77-D369-441F-8ADE-FEBFEF6E23DB}" presName="rect2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16E711B9-5301-4972-B342-DC67DC453A51}" type="pres">
      <dgm:prSet presAssocID="{3C4A13D8-B2EB-4891-965D-AF5DD451C730}" presName="sibTrans" presStyleCnt="0"/>
      <dgm:spPr/>
    </dgm:pt>
    <dgm:pt modelId="{39052B73-1403-4095-9905-4A539BB07EEA}" type="pres">
      <dgm:prSet presAssocID="{C6B6D483-21BD-4FEE-AFE1-F65673C3E1E7}" presName="composite" presStyleCnt="0"/>
      <dgm:spPr/>
    </dgm:pt>
    <dgm:pt modelId="{2ED3006E-E509-45E8-9A74-C4FCE740243F}" type="pres">
      <dgm:prSet presAssocID="{C6B6D483-21BD-4FEE-AFE1-F65673C3E1E7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52F9A-AF05-4112-A5F0-19F64EE44CF9}" type="pres">
      <dgm:prSet presAssocID="{C6B6D483-21BD-4FEE-AFE1-F65673C3E1E7}" presName="rect2" presStyleLbl="fgImgPlace1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3000" r="-43000"/>
          </a:stretch>
        </a:blipFill>
      </dgm:spPr>
    </dgm:pt>
    <dgm:pt modelId="{64FFEFD2-B6C2-46EE-9818-5DBA1954CAFF}" type="pres">
      <dgm:prSet presAssocID="{838A1188-24E3-4A12-B15B-2239BFEC7578}" presName="sibTrans" presStyleCnt="0"/>
      <dgm:spPr/>
    </dgm:pt>
    <dgm:pt modelId="{DCD300BD-34AE-4224-B95E-DB135F574292}" type="pres">
      <dgm:prSet presAssocID="{922672A8-F2A3-44DA-9B6A-35B5B6A7B2B2}" presName="composite" presStyleCnt="0"/>
      <dgm:spPr/>
    </dgm:pt>
    <dgm:pt modelId="{0349717B-C293-42A7-8F50-CBE13FF20C9A}" type="pres">
      <dgm:prSet presAssocID="{922672A8-F2A3-44DA-9B6A-35B5B6A7B2B2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001EB-6567-45DF-A965-1534A9DD9542}" type="pres">
      <dgm:prSet presAssocID="{922672A8-F2A3-44DA-9B6A-35B5B6A7B2B2}" presName="rect2" presStyleLbl="fgImgPlace1" presStyleIdx="3" presStyleCnt="9"/>
      <dgm:spPr>
        <a:blipFill>
          <a:blip xmlns:r="http://schemas.openxmlformats.org/officeDocument/2006/relationships" r:embed="rId4"/>
          <a:srcRect/>
          <a:stretch>
            <a:fillRect l="-37000" r="-37000"/>
          </a:stretch>
        </a:blipFill>
      </dgm:spPr>
    </dgm:pt>
    <dgm:pt modelId="{1E77EEB3-942B-4B54-8964-0DDDFF48091A}" type="pres">
      <dgm:prSet presAssocID="{914BB191-5414-409A-B961-4F06048E04F9}" presName="sibTrans" presStyleCnt="0"/>
      <dgm:spPr/>
    </dgm:pt>
    <dgm:pt modelId="{5062B622-9ACD-4711-BFAA-2094BC226A43}" type="pres">
      <dgm:prSet presAssocID="{7B2C2721-3DCA-4760-9FB4-B70854346DCB}" presName="composite" presStyleCnt="0"/>
      <dgm:spPr/>
    </dgm:pt>
    <dgm:pt modelId="{364A08BD-047F-4D7E-85D2-8127A5CA7304}" type="pres">
      <dgm:prSet presAssocID="{7B2C2721-3DCA-4760-9FB4-B70854346DCB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9C7BE-13A6-4A0F-BB72-5C593C06CAD6}" type="pres">
      <dgm:prSet presAssocID="{7B2C2721-3DCA-4760-9FB4-B70854346DCB}" presName="rect2" presStyleLbl="fgImgPlace1" presStyleIdx="4" presStyleCnt="9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4311F0BD-1152-49BB-9CFD-BA7AC725FA05}" type="pres">
      <dgm:prSet presAssocID="{55FAD5A5-8183-4282-BC39-6B0AC52401FA}" presName="sibTrans" presStyleCnt="0"/>
      <dgm:spPr/>
    </dgm:pt>
    <dgm:pt modelId="{B4D9729A-8351-4952-9062-56CBCD8B2CBB}" type="pres">
      <dgm:prSet presAssocID="{C9A1B08C-E3B5-4ADA-BEB1-AE1D488F2FF1}" presName="composite" presStyleCnt="0"/>
      <dgm:spPr/>
    </dgm:pt>
    <dgm:pt modelId="{B0DBCB40-EBB6-4203-9A8D-8DE33C80767A}" type="pres">
      <dgm:prSet presAssocID="{C9A1B08C-E3B5-4ADA-BEB1-AE1D488F2FF1}" presName="rect1" presStyleLbl="trAlignAcc1" presStyleIdx="5" presStyleCnt="9" custScaleY="135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E0FFA-9B2A-4285-B0E7-6494976DF5EF}" type="pres">
      <dgm:prSet presAssocID="{C9A1B08C-E3B5-4ADA-BEB1-AE1D488F2FF1}" presName="rect2" presStyleLbl="fgImgPlace1" presStyleIdx="5" presStyleCnt="9"/>
      <dgm:spPr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</dgm:spPr>
    </dgm:pt>
    <dgm:pt modelId="{DB200972-3129-4BC1-BD3D-D0180CA9DE0E}" type="pres">
      <dgm:prSet presAssocID="{630E1359-0DE2-40DA-A8E8-47FAA8AF153F}" presName="sibTrans" presStyleCnt="0"/>
      <dgm:spPr/>
    </dgm:pt>
    <dgm:pt modelId="{0206FAF3-CEEE-41C0-887F-AAE952AD8F69}" type="pres">
      <dgm:prSet presAssocID="{8EE23336-EC69-4F13-83E4-39CC5C0D32F2}" presName="composite" presStyleCnt="0"/>
      <dgm:spPr/>
    </dgm:pt>
    <dgm:pt modelId="{E8888816-A440-46B4-AFE7-5A93B68F3CFF}" type="pres">
      <dgm:prSet presAssocID="{8EE23336-EC69-4F13-83E4-39CC5C0D32F2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F57B7-ABC1-464E-A293-84CBC3ABC1D0}" type="pres">
      <dgm:prSet presAssocID="{8EE23336-EC69-4F13-83E4-39CC5C0D32F2}" presName="rect2" presStyleLbl="fgImgPlace1" presStyleIdx="6" presStyleCnt="9"/>
      <dgm:spPr>
        <a:blipFill>
          <a:blip xmlns:r="http://schemas.openxmlformats.org/officeDocument/2006/relationships" r:embed="rId7"/>
          <a:srcRect/>
          <a:stretch>
            <a:fillRect l="-25000" r="-25000"/>
          </a:stretch>
        </a:blipFill>
      </dgm:spPr>
    </dgm:pt>
    <dgm:pt modelId="{C99804F0-B113-4079-B653-523E33C342EC}" type="pres">
      <dgm:prSet presAssocID="{8FDD152E-670D-47E5-8D9D-2D55EB4775EE}" presName="sibTrans" presStyleCnt="0"/>
      <dgm:spPr/>
    </dgm:pt>
    <dgm:pt modelId="{957CBBCC-1E24-4E29-A3D9-FDF0D95DD13F}" type="pres">
      <dgm:prSet presAssocID="{F8938124-C426-4E84-8F8C-4E087B939589}" presName="composite" presStyleCnt="0"/>
      <dgm:spPr/>
    </dgm:pt>
    <dgm:pt modelId="{49105654-1E08-416A-A858-ECAA8E43CE62}" type="pres">
      <dgm:prSet presAssocID="{F8938124-C426-4E84-8F8C-4E087B939589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F2EBC-9622-4B54-8756-46560E7796BD}" type="pres">
      <dgm:prSet presAssocID="{F8938124-C426-4E84-8F8C-4E087B939589}" presName="rect2" presStyleLbl="fgImgPlace1" presStyleIdx="7" presStyleCnt="9"/>
      <dgm:spPr>
        <a:blipFill>
          <a:blip xmlns:r="http://schemas.openxmlformats.org/officeDocument/2006/relationships" r:embed="rId8"/>
          <a:srcRect/>
          <a:stretch>
            <a:fillRect l="-37000" r="-37000"/>
          </a:stretch>
        </a:blipFill>
      </dgm:spPr>
    </dgm:pt>
    <dgm:pt modelId="{9CB0DEE4-48CF-4A30-B195-65C3348263B1}" type="pres">
      <dgm:prSet presAssocID="{F517E32F-93AA-412F-AE7A-1C030EA78F00}" presName="sibTrans" presStyleCnt="0"/>
      <dgm:spPr/>
    </dgm:pt>
    <dgm:pt modelId="{4FE87CAA-1829-48A9-9035-37821C4DCF9D}" type="pres">
      <dgm:prSet presAssocID="{CAC809AC-1857-4DAB-89F2-52641F484CCD}" presName="composite" presStyleCnt="0"/>
      <dgm:spPr/>
    </dgm:pt>
    <dgm:pt modelId="{A1BE6977-1365-4056-96EA-0856E58078D2}" type="pres">
      <dgm:prSet presAssocID="{CAC809AC-1857-4DAB-89F2-52641F484CCD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D6531-2334-4957-8D9C-775F37EB93FC}" type="pres">
      <dgm:prSet presAssocID="{CAC809AC-1857-4DAB-89F2-52641F484CCD}" presName="rect2" presStyleLbl="fgImgPlace1" presStyleIdx="8" presStyleCnt="9"/>
      <dgm:spPr>
        <a:blipFill>
          <a:blip xmlns:r="http://schemas.openxmlformats.org/officeDocument/2006/relationships" r:embed="rId9"/>
          <a:srcRect/>
          <a:stretch>
            <a:fillRect l="-42000" r="-42000"/>
          </a:stretch>
        </a:blipFill>
      </dgm:spPr>
    </dgm:pt>
  </dgm:ptLst>
  <dgm:cxnLst>
    <dgm:cxn modelId="{4EA6F2FC-7E24-4DBB-B458-9F60D6E9206F}" srcId="{2FE08147-D974-4DFB-B019-454A569915B6}" destId="{284DFA7F-5675-479D-98A8-03BF86F844E9}" srcOrd="0" destOrd="0" parTransId="{108ED394-9941-4D39-93B6-0C92D7FABB4D}" sibTransId="{D190DC5A-E4EC-449A-A78A-ECD8257D8EDC}"/>
    <dgm:cxn modelId="{EA7F7AA7-DD8D-40BD-A2FF-DA8E50B1A3BF}" type="presOf" srcId="{284DFA7F-5675-479D-98A8-03BF86F844E9}" destId="{C982BD1C-26AA-4938-8FDD-0CA31F4048C4}" srcOrd="0" destOrd="0" presId="urn:microsoft.com/office/officeart/2008/layout/PictureStrips"/>
    <dgm:cxn modelId="{B1E356EA-EDE0-42C1-AF7B-E9E32ACA3A93}" srcId="{2FE08147-D974-4DFB-B019-454A569915B6}" destId="{F8938124-C426-4E84-8F8C-4E087B939589}" srcOrd="7" destOrd="0" parTransId="{80FC365A-382F-4A73-9A30-0D3C3A91E310}" sibTransId="{F517E32F-93AA-412F-AE7A-1C030EA78F00}"/>
    <dgm:cxn modelId="{C9016A4D-0B4D-4A9F-AC1A-290E37DE9461}" type="presOf" srcId="{922672A8-F2A3-44DA-9B6A-35B5B6A7B2B2}" destId="{0349717B-C293-42A7-8F50-CBE13FF20C9A}" srcOrd="0" destOrd="0" presId="urn:microsoft.com/office/officeart/2008/layout/PictureStrips"/>
    <dgm:cxn modelId="{89293B3F-CB6C-464C-904E-61CEDB424A5D}" type="presOf" srcId="{EBBA8E77-D369-441F-8ADE-FEBFEF6E23DB}" destId="{A483F295-2A67-4485-A260-584BEAD3B496}" srcOrd="0" destOrd="0" presId="urn:microsoft.com/office/officeart/2008/layout/PictureStrips"/>
    <dgm:cxn modelId="{3A5732BC-CD08-4F8A-96C9-DA2743302ED5}" srcId="{2FE08147-D974-4DFB-B019-454A569915B6}" destId="{CAC809AC-1857-4DAB-89F2-52641F484CCD}" srcOrd="8" destOrd="0" parTransId="{88842AB2-979A-486A-8C3D-C6181E93CA0A}" sibTransId="{AA2DFA7C-BFF3-413E-81F9-34F62EDCB77A}"/>
    <dgm:cxn modelId="{2144BE90-EF03-4C65-B570-4C665877F3D3}" srcId="{2FE08147-D974-4DFB-B019-454A569915B6}" destId="{922672A8-F2A3-44DA-9B6A-35B5B6A7B2B2}" srcOrd="3" destOrd="0" parTransId="{817FBFFA-1247-4B0E-811B-59F531CC3C89}" sibTransId="{914BB191-5414-409A-B961-4F06048E04F9}"/>
    <dgm:cxn modelId="{848E4365-EA9C-4304-B4B1-C53EA6EED9B2}" srcId="{2FE08147-D974-4DFB-B019-454A569915B6}" destId="{C6B6D483-21BD-4FEE-AFE1-F65673C3E1E7}" srcOrd="2" destOrd="0" parTransId="{041B24AB-9FC8-4739-9AC9-52A5965D42CE}" sibTransId="{838A1188-24E3-4A12-B15B-2239BFEC7578}"/>
    <dgm:cxn modelId="{872A2E43-5F05-4A65-89EB-458084718794}" srcId="{2FE08147-D974-4DFB-B019-454A569915B6}" destId="{7B2C2721-3DCA-4760-9FB4-B70854346DCB}" srcOrd="4" destOrd="0" parTransId="{C4C1961C-8170-4851-93E9-B1B8AF3DA659}" sibTransId="{55FAD5A5-8183-4282-BC39-6B0AC52401FA}"/>
    <dgm:cxn modelId="{84EB38B7-BA93-486E-A1F8-C1D60BDC0AFA}" srcId="{2FE08147-D974-4DFB-B019-454A569915B6}" destId="{EBBA8E77-D369-441F-8ADE-FEBFEF6E23DB}" srcOrd="1" destOrd="0" parTransId="{0E4EC53A-C0FA-4557-B7DD-6C13CC20EB49}" sibTransId="{3C4A13D8-B2EB-4891-965D-AF5DD451C730}"/>
    <dgm:cxn modelId="{4EFF07F9-6572-42B6-86C9-C2D0E6234AEB}" type="presOf" srcId="{7B2C2721-3DCA-4760-9FB4-B70854346DCB}" destId="{364A08BD-047F-4D7E-85D2-8127A5CA7304}" srcOrd="0" destOrd="0" presId="urn:microsoft.com/office/officeart/2008/layout/PictureStrips"/>
    <dgm:cxn modelId="{590F4EDD-98D1-4261-ACBF-FE122C23B41D}" type="presOf" srcId="{CAC809AC-1857-4DAB-89F2-52641F484CCD}" destId="{A1BE6977-1365-4056-96EA-0856E58078D2}" srcOrd="0" destOrd="0" presId="urn:microsoft.com/office/officeart/2008/layout/PictureStrips"/>
    <dgm:cxn modelId="{8BCD38CC-7DA2-4BD0-8602-11E99DED00B7}" srcId="{2FE08147-D974-4DFB-B019-454A569915B6}" destId="{C9A1B08C-E3B5-4ADA-BEB1-AE1D488F2FF1}" srcOrd="5" destOrd="0" parTransId="{B169A0DB-7CF1-42F1-92CE-119D51B589F6}" sibTransId="{630E1359-0DE2-40DA-A8E8-47FAA8AF153F}"/>
    <dgm:cxn modelId="{ABAA4B15-DDD8-4545-8260-BF834776142C}" type="presOf" srcId="{8EE23336-EC69-4F13-83E4-39CC5C0D32F2}" destId="{E8888816-A440-46B4-AFE7-5A93B68F3CFF}" srcOrd="0" destOrd="0" presId="urn:microsoft.com/office/officeart/2008/layout/PictureStrips"/>
    <dgm:cxn modelId="{DFFCA2B9-4F0A-4F58-9D13-358EEF5016EB}" type="presOf" srcId="{F8938124-C426-4E84-8F8C-4E087B939589}" destId="{49105654-1E08-416A-A858-ECAA8E43CE62}" srcOrd="0" destOrd="0" presId="urn:microsoft.com/office/officeart/2008/layout/PictureStrips"/>
    <dgm:cxn modelId="{EF8AD54C-5F82-460F-A331-00BF0B494C0E}" srcId="{2FE08147-D974-4DFB-B019-454A569915B6}" destId="{8EE23336-EC69-4F13-83E4-39CC5C0D32F2}" srcOrd="6" destOrd="0" parTransId="{F3A8C830-7D8D-4F55-950C-C0AAD329BC42}" sibTransId="{8FDD152E-670D-47E5-8D9D-2D55EB4775EE}"/>
    <dgm:cxn modelId="{728E2F28-2A9A-44AE-9F29-482C08FB66A4}" type="presOf" srcId="{C6B6D483-21BD-4FEE-AFE1-F65673C3E1E7}" destId="{2ED3006E-E509-45E8-9A74-C4FCE740243F}" srcOrd="0" destOrd="0" presId="urn:microsoft.com/office/officeart/2008/layout/PictureStrips"/>
    <dgm:cxn modelId="{50AF0B8A-8679-42BC-B58B-E982BC74621A}" type="presOf" srcId="{C9A1B08C-E3B5-4ADA-BEB1-AE1D488F2FF1}" destId="{B0DBCB40-EBB6-4203-9A8D-8DE33C80767A}" srcOrd="0" destOrd="0" presId="urn:microsoft.com/office/officeart/2008/layout/PictureStrips"/>
    <dgm:cxn modelId="{499D94B7-E473-4B66-B213-15E5A67814A2}" type="presOf" srcId="{2FE08147-D974-4DFB-B019-454A569915B6}" destId="{578BC36B-B5C6-4972-AB88-4DD16EFE2DEC}" srcOrd="0" destOrd="0" presId="urn:microsoft.com/office/officeart/2008/layout/PictureStrips"/>
    <dgm:cxn modelId="{34860DD6-A15D-4DF4-8DD6-E01DD1542DEA}" type="presParOf" srcId="{578BC36B-B5C6-4972-AB88-4DD16EFE2DEC}" destId="{4C044C2C-2C2C-413E-A209-218CBD0BD37E}" srcOrd="0" destOrd="0" presId="urn:microsoft.com/office/officeart/2008/layout/PictureStrips"/>
    <dgm:cxn modelId="{2EA08A39-1694-4B0B-8D57-984C92ECBF50}" type="presParOf" srcId="{4C044C2C-2C2C-413E-A209-218CBD0BD37E}" destId="{C982BD1C-26AA-4938-8FDD-0CA31F4048C4}" srcOrd="0" destOrd="0" presId="urn:microsoft.com/office/officeart/2008/layout/PictureStrips"/>
    <dgm:cxn modelId="{CF180301-3A69-4939-B76F-6292EF0B8502}" type="presParOf" srcId="{4C044C2C-2C2C-413E-A209-218CBD0BD37E}" destId="{379015F2-3552-4D8F-AA69-57CADE5011CD}" srcOrd="1" destOrd="0" presId="urn:microsoft.com/office/officeart/2008/layout/PictureStrips"/>
    <dgm:cxn modelId="{E93FAE71-EF61-4350-A69B-BA6DDEF142ED}" type="presParOf" srcId="{578BC36B-B5C6-4972-AB88-4DD16EFE2DEC}" destId="{BE3F8A5E-821F-42BE-8D31-12C64A8F8F45}" srcOrd="1" destOrd="0" presId="urn:microsoft.com/office/officeart/2008/layout/PictureStrips"/>
    <dgm:cxn modelId="{388D2DC1-EA01-4EFB-8F21-8C56F42A9CC4}" type="presParOf" srcId="{578BC36B-B5C6-4972-AB88-4DD16EFE2DEC}" destId="{8F1DE575-5ED4-48D0-80D6-F6D0C61CFE74}" srcOrd="2" destOrd="0" presId="urn:microsoft.com/office/officeart/2008/layout/PictureStrips"/>
    <dgm:cxn modelId="{B7CD2089-62BD-49BB-A4B7-B939A0D07656}" type="presParOf" srcId="{8F1DE575-5ED4-48D0-80D6-F6D0C61CFE74}" destId="{A483F295-2A67-4485-A260-584BEAD3B496}" srcOrd="0" destOrd="0" presId="urn:microsoft.com/office/officeart/2008/layout/PictureStrips"/>
    <dgm:cxn modelId="{A4E1D4AB-9683-432C-A8B2-6B03F708D606}" type="presParOf" srcId="{8F1DE575-5ED4-48D0-80D6-F6D0C61CFE74}" destId="{DB1F7F81-4EAC-4335-939A-C3E26EFDCCF2}" srcOrd="1" destOrd="0" presId="urn:microsoft.com/office/officeart/2008/layout/PictureStrips"/>
    <dgm:cxn modelId="{EE1F4E5B-A17E-43A5-B31B-3091260ACA5E}" type="presParOf" srcId="{578BC36B-B5C6-4972-AB88-4DD16EFE2DEC}" destId="{16E711B9-5301-4972-B342-DC67DC453A51}" srcOrd="3" destOrd="0" presId="urn:microsoft.com/office/officeart/2008/layout/PictureStrips"/>
    <dgm:cxn modelId="{6AF2F0B8-2E71-4B1E-9778-861C81A44B4E}" type="presParOf" srcId="{578BC36B-B5C6-4972-AB88-4DD16EFE2DEC}" destId="{39052B73-1403-4095-9905-4A539BB07EEA}" srcOrd="4" destOrd="0" presId="urn:microsoft.com/office/officeart/2008/layout/PictureStrips"/>
    <dgm:cxn modelId="{417983F8-DA1B-4C7B-B078-35177FA7E226}" type="presParOf" srcId="{39052B73-1403-4095-9905-4A539BB07EEA}" destId="{2ED3006E-E509-45E8-9A74-C4FCE740243F}" srcOrd="0" destOrd="0" presId="urn:microsoft.com/office/officeart/2008/layout/PictureStrips"/>
    <dgm:cxn modelId="{A48FA15F-038C-4094-8DEC-7E7D9B50038B}" type="presParOf" srcId="{39052B73-1403-4095-9905-4A539BB07EEA}" destId="{DB952F9A-AF05-4112-A5F0-19F64EE44CF9}" srcOrd="1" destOrd="0" presId="urn:microsoft.com/office/officeart/2008/layout/PictureStrips"/>
    <dgm:cxn modelId="{17997954-6AB2-4026-839B-8A045B1CF280}" type="presParOf" srcId="{578BC36B-B5C6-4972-AB88-4DD16EFE2DEC}" destId="{64FFEFD2-B6C2-46EE-9818-5DBA1954CAFF}" srcOrd="5" destOrd="0" presId="urn:microsoft.com/office/officeart/2008/layout/PictureStrips"/>
    <dgm:cxn modelId="{708279CA-6399-4EDD-AC2C-BBE3E44A2B1A}" type="presParOf" srcId="{578BC36B-B5C6-4972-AB88-4DD16EFE2DEC}" destId="{DCD300BD-34AE-4224-B95E-DB135F574292}" srcOrd="6" destOrd="0" presId="urn:microsoft.com/office/officeart/2008/layout/PictureStrips"/>
    <dgm:cxn modelId="{384281A2-A5FB-44E9-8846-5D37118A3DE3}" type="presParOf" srcId="{DCD300BD-34AE-4224-B95E-DB135F574292}" destId="{0349717B-C293-42A7-8F50-CBE13FF20C9A}" srcOrd="0" destOrd="0" presId="urn:microsoft.com/office/officeart/2008/layout/PictureStrips"/>
    <dgm:cxn modelId="{274C4AC6-D5CA-442D-9A9B-813BFB72657A}" type="presParOf" srcId="{DCD300BD-34AE-4224-B95E-DB135F574292}" destId="{B81001EB-6567-45DF-A965-1534A9DD9542}" srcOrd="1" destOrd="0" presId="urn:microsoft.com/office/officeart/2008/layout/PictureStrips"/>
    <dgm:cxn modelId="{25D4BDF8-C64C-4B87-9138-EEE757057C76}" type="presParOf" srcId="{578BC36B-B5C6-4972-AB88-4DD16EFE2DEC}" destId="{1E77EEB3-942B-4B54-8964-0DDDFF48091A}" srcOrd="7" destOrd="0" presId="urn:microsoft.com/office/officeart/2008/layout/PictureStrips"/>
    <dgm:cxn modelId="{D38928DF-A76D-48AA-B27C-F1B86DEB290A}" type="presParOf" srcId="{578BC36B-B5C6-4972-AB88-4DD16EFE2DEC}" destId="{5062B622-9ACD-4711-BFAA-2094BC226A43}" srcOrd="8" destOrd="0" presId="urn:microsoft.com/office/officeart/2008/layout/PictureStrips"/>
    <dgm:cxn modelId="{9145F410-1E72-4496-A31D-73BEA5C8F23C}" type="presParOf" srcId="{5062B622-9ACD-4711-BFAA-2094BC226A43}" destId="{364A08BD-047F-4D7E-85D2-8127A5CA7304}" srcOrd="0" destOrd="0" presId="urn:microsoft.com/office/officeart/2008/layout/PictureStrips"/>
    <dgm:cxn modelId="{15FCADFE-5E9B-4FA9-96A6-0C496414DEB7}" type="presParOf" srcId="{5062B622-9ACD-4711-BFAA-2094BC226A43}" destId="{C3F9C7BE-13A6-4A0F-BB72-5C593C06CAD6}" srcOrd="1" destOrd="0" presId="urn:microsoft.com/office/officeart/2008/layout/PictureStrips"/>
    <dgm:cxn modelId="{306B9F8D-EAB8-4D53-8E74-E885D3A3DAB7}" type="presParOf" srcId="{578BC36B-B5C6-4972-AB88-4DD16EFE2DEC}" destId="{4311F0BD-1152-49BB-9CFD-BA7AC725FA05}" srcOrd="9" destOrd="0" presId="urn:microsoft.com/office/officeart/2008/layout/PictureStrips"/>
    <dgm:cxn modelId="{FE4195C4-DD64-4336-A708-C262DAA98565}" type="presParOf" srcId="{578BC36B-B5C6-4972-AB88-4DD16EFE2DEC}" destId="{B4D9729A-8351-4952-9062-56CBCD8B2CBB}" srcOrd="10" destOrd="0" presId="urn:microsoft.com/office/officeart/2008/layout/PictureStrips"/>
    <dgm:cxn modelId="{B64C0653-66FE-4D7B-87A9-B1B16E16FCAB}" type="presParOf" srcId="{B4D9729A-8351-4952-9062-56CBCD8B2CBB}" destId="{B0DBCB40-EBB6-4203-9A8D-8DE33C80767A}" srcOrd="0" destOrd="0" presId="urn:microsoft.com/office/officeart/2008/layout/PictureStrips"/>
    <dgm:cxn modelId="{F48A1395-37AA-43A3-8201-962699A3749D}" type="presParOf" srcId="{B4D9729A-8351-4952-9062-56CBCD8B2CBB}" destId="{970E0FFA-9B2A-4285-B0E7-6494976DF5EF}" srcOrd="1" destOrd="0" presId="urn:microsoft.com/office/officeart/2008/layout/PictureStrips"/>
    <dgm:cxn modelId="{42CC8854-027E-43E8-ADAC-ADF621F81556}" type="presParOf" srcId="{578BC36B-B5C6-4972-AB88-4DD16EFE2DEC}" destId="{DB200972-3129-4BC1-BD3D-D0180CA9DE0E}" srcOrd="11" destOrd="0" presId="urn:microsoft.com/office/officeart/2008/layout/PictureStrips"/>
    <dgm:cxn modelId="{68BA7E50-5C7A-443C-B13C-6A663F71D0E9}" type="presParOf" srcId="{578BC36B-B5C6-4972-AB88-4DD16EFE2DEC}" destId="{0206FAF3-CEEE-41C0-887F-AAE952AD8F69}" srcOrd="12" destOrd="0" presId="urn:microsoft.com/office/officeart/2008/layout/PictureStrips"/>
    <dgm:cxn modelId="{9481F293-CCD8-4C8A-B274-3FE4CA6B4CB8}" type="presParOf" srcId="{0206FAF3-CEEE-41C0-887F-AAE952AD8F69}" destId="{E8888816-A440-46B4-AFE7-5A93B68F3CFF}" srcOrd="0" destOrd="0" presId="urn:microsoft.com/office/officeart/2008/layout/PictureStrips"/>
    <dgm:cxn modelId="{DC2702D4-9544-481A-AD1C-94E44FA47870}" type="presParOf" srcId="{0206FAF3-CEEE-41C0-887F-AAE952AD8F69}" destId="{7FEF57B7-ABC1-464E-A293-84CBC3ABC1D0}" srcOrd="1" destOrd="0" presId="urn:microsoft.com/office/officeart/2008/layout/PictureStrips"/>
    <dgm:cxn modelId="{974CB443-A427-4D52-81C0-CB90E15DF39E}" type="presParOf" srcId="{578BC36B-B5C6-4972-AB88-4DD16EFE2DEC}" destId="{C99804F0-B113-4079-B653-523E33C342EC}" srcOrd="13" destOrd="0" presId="urn:microsoft.com/office/officeart/2008/layout/PictureStrips"/>
    <dgm:cxn modelId="{D032E5CC-70CE-43C7-8F91-B65CC5095087}" type="presParOf" srcId="{578BC36B-B5C6-4972-AB88-4DD16EFE2DEC}" destId="{957CBBCC-1E24-4E29-A3D9-FDF0D95DD13F}" srcOrd="14" destOrd="0" presId="urn:microsoft.com/office/officeart/2008/layout/PictureStrips"/>
    <dgm:cxn modelId="{7D2ADDA2-FA63-45A7-987A-985B79CAB504}" type="presParOf" srcId="{957CBBCC-1E24-4E29-A3D9-FDF0D95DD13F}" destId="{49105654-1E08-416A-A858-ECAA8E43CE62}" srcOrd="0" destOrd="0" presId="urn:microsoft.com/office/officeart/2008/layout/PictureStrips"/>
    <dgm:cxn modelId="{163BF7A2-CA37-485A-B3FA-18BC270DD1C6}" type="presParOf" srcId="{957CBBCC-1E24-4E29-A3D9-FDF0D95DD13F}" destId="{CEEF2EBC-9622-4B54-8756-46560E7796BD}" srcOrd="1" destOrd="0" presId="urn:microsoft.com/office/officeart/2008/layout/PictureStrips"/>
    <dgm:cxn modelId="{6C447129-B689-415E-B9E4-17A48F27D7BE}" type="presParOf" srcId="{578BC36B-B5C6-4972-AB88-4DD16EFE2DEC}" destId="{9CB0DEE4-48CF-4A30-B195-65C3348263B1}" srcOrd="15" destOrd="0" presId="urn:microsoft.com/office/officeart/2008/layout/PictureStrips"/>
    <dgm:cxn modelId="{00B2E9F9-CCFF-4985-A62F-60ECDF9B728C}" type="presParOf" srcId="{578BC36B-B5C6-4972-AB88-4DD16EFE2DEC}" destId="{4FE87CAA-1829-48A9-9035-37821C4DCF9D}" srcOrd="16" destOrd="0" presId="urn:microsoft.com/office/officeart/2008/layout/PictureStrips"/>
    <dgm:cxn modelId="{4B265CE3-7227-40A0-A5D7-79D5ABDA19E7}" type="presParOf" srcId="{4FE87CAA-1829-48A9-9035-37821C4DCF9D}" destId="{A1BE6977-1365-4056-96EA-0856E58078D2}" srcOrd="0" destOrd="0" presId="urn:microsoft.com/office/officeart/2008/layout/PictureStrips"/>
    <dgm:cxn modelId="{4E3778D0-8150-4D69-95EA-045B0976879C}" type="presParOf" srcId="{4FE87CAA-1829-48A9-9035-37821C4DCF9D}" destId="{901D6531-2334-4957-8D9C-775F37EB93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FD999A-313B-4048-9DC0-2CA7BA107B9F}">
      <dsp:nvSpPr>
        <dsp:cNvPr id="0" name=""/>
        <dsp:cNvSpPr/>
      </dsp:nvSpPr>
      <dsp:spPr>
        <a:xfrm>
          <a:off x="4641849" y="2813812"/>
          <a:ext cx="3284142" cy="569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87"/>
              </a:lnTo>
              <a:lnTo>
                <a:pt x="3284142" y="284987"/>
              </a:lnTo>
              <a:lnTo>
                <a:pt x="3284142" y="569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56576-CE7C-4983-96C6-143C86AE20E8}">
      <dsp:nvSpPr>
        <dsp:cNvPr id="0" name=""/>
        <dsp:cNvSpPr/>
      </dsp:nvSpPr>
      <dsp:spPr>
        <a:xfrm>
          <a:off x="4596129" y="2813812"/>
          <a:ext cx="91440" cy="569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3B783-CF4E-4006-8125-568BA54EC900}">
      <dsp:nvSpPr>
        <dsp:cNvPr id="0" name=""/>
        <dsp:cNvSpPr/>
      </dsp:nvSpPr>
      <dsp:spPr>
        <a:xfrm>
          <a:off x="1357707" y="2813812"/>
          <a:ext cx="3284142" cy="569975"/>
        </a:xfrm>
        <a:custGeom>
          <a:avLst/>
          <a:gdLst/>
          <a:ahLst/>
          <a:cxnLst/>
          <a:rect l="0" t="0" r="0" b="0"/>
          <a:pathLst>
            <a:path>
              <a:moveTo>
                <a:pt x="3284142" y="0"/>
              </a:moveTo>
              <a:lnTo>
                <a:pt x="3284142" y="284987"/>
              </a:lnTo>
              <a:lnTo>
                <a:pt x="0" y="284987"/>
              </a:lnTo>
              <a:lnTo>
                <a:pt x="0" y="569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227D9-6BAA-41E1-803E-88BA00D0E93D}">
      <dsp:nvSpPr>
        <dsp:cNvPr id="0" name=""/>
        <dsp:cNvSpPr/>
      </dsp:nvSpPr>
      <dsp:spPr>
        <a:xfrm>
          <a:off x="3963308" y="1456728"/>
          <a:ext cx="1357083" cy="135708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9A993-A2AD-4FEE-BA9B-0FF5089F2477}">
      <dsp:nvSpPr>
        <dsp:cNvPr id="0" name=""/>
        <dsp:cNvSpPr/>
      </dsp:nvSpPr>
      <dsp:spPr>
        <a:xfrm>
          <a:off x="3963308" y="1456728"/>
          <a:ext cx="1357083" cy="135708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6A3BB-EB79-4D28-81AF-0AE571CA15D4}">
      <dsp:nvSpPr>
        <dsp:cNvPr id="0" name=""/>
        <dsp:cNvSpPr/>
      </dsp:nvSpPr>
      <dsp:spPr>
        <a:xfrm>
          <a:off x="3284766" y="1701003"/>
          <a:ext cx="2714167" cy="868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ndara Light" panose="020E0502030303020204" pitchFamily="34" charset="0"/>
            </a:rPr>
            <a:t>Инженер по метрологии и стандартизации</a:t>
          </a:r>
        </a:p>
      </dsp:txBody>
      <dsp:txXfrm>
        <a:off x="3284766" y="1701003"/>
        <a:ext cx="2714167" cy="868533"/>
      </dsp:txXfrm>
    </dsp:sp>
    <dsp:sp modelId="{512E1D81-F8EB-45DC-959F-65C3CEB2880E}">
      <dsp:nvSpPr>
        <dsp:cNvPr id="0" name=""/>
        <dsp:cNvSpPr/>
      </dsp:nvSpPr>
      <dsp:spPr>
        <a:xfrm>
          <a:off x="679165" y="3383787"/>
          <a:ext cx="1357083" cy="135708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EFA3D-92F7-4B9E-8981-DD83543DF2CE}">
      <dsp:nvSpPr>
        <dsp:cNvPr id="0" name=""/>
        <dsp:cNvSpPr/>
      </dsp:nvSpPr>
      <dsp:spPr>
        <a:xfrm>
          <a:off x="679165" y="3383787"/>
          <a:ext cx="1357083" cy="135708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780C-ECC1-4B3C-863D-2F286D08264B}">
      <dsp:nvSpPr>
        <dsp:cNvPr id="0" name=""/>
        <dsp:cNvSpPr/>
      </dsp:nvSpPr>
      <dsp:spPr>
        <a:xfrm>
          <a:off x="623" y="3628062"/>
          <a:ext cx="2714167" cy="868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ndara Light" panose="020E0502030303020204" pitchFamily="34" charset="0"/>
            </a:rPr>
            <a:t>теоретик</a:t>
          </a:r>
        </a:p>
      </dsp:txBody>
      <dsp:txXfrm>
        <a:off x="623" y="3628062"/>
        <a:ext cx="2714167" cy="868533"/>
      </dsp:txXfrm>
    </dsp:sp>
    <dsp:sp modelId="{12BC02C9-3F87-4B2F-A7D8-ACD6AD79E06B}">
      <dsp:nvSpPr>
        <dsp:cNvPr id="0" name=""/>
        <dsp:cNvSpPr/>
      </dsp:nvSpPr>
      <dsp:spPr>
        <a:xfrm>
          <a:off x="3963308" y="3383787"/>
          <a:ext cx="1357083" cy="135708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6D0A-8DF0-4FAE-9047-06F938308B2D}">
      <dsp:nvSpPr>
        <dsp:cNvPr id="0" name=""/>
        <dsp:cNvSpPr/>
      </dsp:nvSpPr>
      <dsp:spPr>
        <a:xfrm>
          <a:off x="3963308" y="3383787"/>
          <a:ext cx="1357083" cy="135708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F6040-FCE3-4BD9-9C4F-0B4019D049BA}">
      <dsp:nvSpPr>
        <dsp:cNvPr id="0" name=""/>
        <dsp:cNvSpPr/>
      </dsp:nvSpPr>
      <dsp:spPr>
        <a:xfrm>
          <a:off x="3284766" y="3628062"/>
          <a:ext cx="2714167" cy="868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ndara Light" panose="020E0502030303020204" pitchFamily="34" charset="0"/>
            </a:rPr>
            <a:t>практик</a:t>
          </a:r>
        </a:p>
      </dsp:txBody>
      <dsp:txXfrm>
        <a:off x="3284766" y="3628062"/>
        <a:ext cx="2714167" cy="868533"/>
      </dsp:txXfrm>
    </dsp:sp>
    <dsp:sp modelId="{370F198A-7847-4CD7-9C4C-20B21B5CC0EA}">
      <dsp:nvSpPr>
        <dsp:cNvPr id="0" name=""/>
        <dsp:cNvSpPr/>
      </dsp:nvSpPr>
      <dsp:spPr>
        <a:xfrm>
          <a:off x="7247450" y="3383787"/>
          <a:ext cx="1357083" cy="135708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B3373-C847-4A12-B882-3B53D2E9387B}">
      <dsp:nvSpPr>
        <dsp:cNvPr id="0" name=""/>
        <dsp:cNvSpPr/>
      </dsp:nvSpPr>
      <dsp:spPr>
        <a:xfrm>
          <a:off x="7247450" y="3383787"/>
          <a:ext cx="1357083" cy="135708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6F044-90DA-4CFF-87CF-F69601517BBA}">
      <dsp:nvSpPr>
        <dsp:cNvPr id="0" name=""/>
        <dsp:cNvSpPr/>
      </dsp:nvSpPr>
      <dsp:spPr>
        <a:xfrm>
          <a:off x="6568909" y="3628062"/>
          <a:ext cx="2714167" cy="868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ndara Light" panose="020E0502030303020204" pitchFamily="34" charset="0"/>
            </a:rPr>
            <a:t>научный специалист</a:t>
          </a:r>
        </a:p>
      </dsp:txBody>
      <dsp:txXfrm>
        <a:off x="6568909" y="3628062"/>
        <a:ext cx="2714167" cy="8685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2BD1C-26AA-4938-8FDD-0CA31F4048C4}">
      <dsp:nvSpPr>
        <dsp:cNvPr id="0" name=""/>
        <dsp:cNvSpPr/>
      </dsp:nvSpPr>
      <dsp:spPr>
        <a:xfrm>
          <a:off x="749803" y="400964"/>
          <a:ext cx="2709937" cy="84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ndara Light" panose="020E0502030303020204" pitchFamily="34" charset="0"/>
            </a:rPr>
            <a:t>предприятия машиностроения</a:t>
          </a:r>
        </a:p>
      </dsp:txBody>
      <dsp:txXfrm>
        <a:off x="749803" y="400964"/>
        <a:ext cx="2709937" cy="846855"/>
      </dsp:txXfrm>
    </dsp:sp>
    <dsp:sp modelId="{379015F2-3552-4D8F-AA69-57CADE5011CD}">
      <dsp:nvSpPr>
        <dsp:cNvPr id="0" name=""/>
        <dsp:cNvSpPr/>
      </dsp:nvSpPr>
      <dsp:spPr>
        <a:xfrm>
          <a:off x="636889" y="278641"/>
          <a:ext cx="592798" cy="88919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3F295-2A67-4485-A260-584BEAD3B496}">
      <dsp:nvSpPr>
        <dsp:cNvPr id="0" name=""/>
        <dsp:cNvSpPr/>
      </dsp:nvSpPr>
      <dsp:spPr>
        <a:xfrm>
          <a:off x="3808123" y="400964"/>
          <a:ext cx="2709937" cy="84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ndara Light" panose="020E0502030303020204" pitchFamily="34" charset="0"/>
            </a:rPr>
            <a:t>предприятия химии и нефтехимии</a:t>
          </a:r>
        </a:p>
      </dsp:txBody>
      <dsp:txXfrm>
        <a:off x="3808123" y="400964"/>
        <a:ext cx="2709937" cy="846855"/>
      </dsp:txXfrm>
    </dsp:sp>
    <dsp:sp modelId="{DB1F7F81-4EAC-4335-939A-C3E26EFDCCF2}">
      <dsp:nvSpPr>
        <dsp:cNvPr id="0" name=""/>
        <dsp:cNvSpPr/>
      </dsp:nvSpPr>
      <dsp:spPr>
        <a:xfrm>
          <a:off x="3695209" y="278641"/>
          <a:ext cx="592798" cy="88919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3006E-E509-45E8-9A74-C4FCE740243F}">
      <dsp:nvSpPr>
        <dsp:cNvPr id="0" name=""/>
        <dsp:cNvSpPr/>
      </dsp:nvSpPr>
      <dsp:spPr>
        <a:xfrm>
          <a:off x="749803" y="1467061"/>
          <a:ext cx="2709937" cy="84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ndara Light" panose="020E0502030303020204" pitchFamily="34" charset="0"/>
            </a:rPr>
            <a:t>предприятия пищевой промышленности</a:t>
          </a:r>
        </a:p>
      </dsp:txBody>
      <dsp:txXfrm>
        <a:off x="749803" y="1467061"/>
        <a:ext cx="2709937" cy="846855"/>
      </dsp:txXfrm>
    </dsp:sp>
    <dsp:sp modelId="{DB952F9A-AF05-4112-A5F0-19F64EE44CF9}">
      <dsp:nvSpPr>
        <dsp:cNvPr id="0" name=""/>
        <dsp:cNvSpPr/>
      </dsp:nvSpPr>
      <dsp:spPr>
        <a:xfrm>
          <a:off x="636889" y="1344738"/>
          <a:ext cx="592798" cy="8891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9717B-C293-42A7-8F50-CBE13FF20C9A}">
      <dsp:nvSpPr>
        <dsp:cNvPr id="0" name=""/>
        <dsp:cNvSpPr/>
      </dsp:nvSpPr>
      <dsp:spPr>
        <a:xfrm>
          <a:off x="3808123" y="1467061"/>
          <a:ext cx="2709937" cy="84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ndara Light" panose="020E0502030303020204" pitchFamily="34" charset="0"/>
            </a:rPr>
            <a:t>предприятия военно-промышленного комплекса</a:t>
          </a:r>
        </a:p>
      </dsp:txBody>
      <dsp:txXfrm>
        <a:off x="3808123" y="1467061"/>
        <a:ext cx="2709937" cy="846855"/>
      </dsp:txXfrm>
    </dsp:sp>
    <dsp:sp modelId="{B81001EB-6567-45DF-A965-1534A9DD9542}">
      <dsp:nvSpPr>
        <dsp:cNvPr id="0" name=""/>
        <dsp:cNvSpPr/>
      </dsp:nvSpPr>
      <dsp:spPr>
        <a:xfrm>
          <a:off x="3695209" y="1344738"/>
          <a:ext cx="592798" cy="889198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A08BD-047F-4D7E-85D2-8127A5CA7304}">
      <dsp:nvSpPr>
        <dsp:cNvPr id="0" name=""/>
        <dsp:cNvSpPr/>
      </dsp:nvSpPr>
      <dsp:spPr>
        <a:xfrm>
          <a:off x="749803" y="2621890"/>
          <a:ext cx="2709937" cy="84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ndara Light" panose="020E0502030303020204" pitchFamily="34" charset="0"/>
            </a:rPr>
            <a:t>фармацевтика</a:t>
          </a:r>
        </a:p>
      </dsp:txBody>
      <dsp:txXfrm>
        <a:off x="749803" y="2621890"/>
        <a:ext cx="2709937" cy="846855"/>
      </dsp:txXfrm>
    </dsp:sp>
    <dsp:sp modelId="{C3F9C7BE-13A6-4A0F-BB72-5C593C06CAD6}">
      <dsp:nvSpPr>
        <dsp:cNvPr id="0" name=""/>
        <dsp:cNvSpPr/>
      </dsp:nvSpPr>
      <dsp:spPr>
        <a:xfrm>
          <a:off x="636889" y="2499566"/>
          <a:ext cx="592798" cy="889198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BCB40-EBB6-4203-9A8D-8DE33C80767A}">
      <dsp:nvSpPr>
        <dsp:cNvPr id="0" name=""/>
        <dsp:cNvSpPr/>
      </dsp:nvSpPr>
      <dsp:spPr>
        <a:xfrm>
          <a:off x="3808123" y="2410835"/>
          <a:ext cx="2709937" cy="11466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ndara Light" panose="020E0502030303020204" pitchFamily="34" charset="0"/>
            </a:rPr>
            <a:t>службы стандартизации, сертификации, метрологии и управления качеством</a:t>
          </a:r>
        </a:p>
      </dsp:txBody>
      <dsp:txXfrm>
        <a:off x="3808123" y="2410835"/>
        <a:ext cx="2709937" cy="1146642"/>
      </dsp:txXfrm>
    </dsp:sp>
    <dsp:sp modelId="{970E0FFA-9B2A-4285-B0E7-6494976DF5EF}">
      <dsp:nvSpPr>
        <dsp:cNvPr id="0" name=""/>
        <dsp:cNvSpPr/>
      </dsp:nvSpPr>
      <dsp:spPr>
        <a:xfrm>
          <a:off x="3695209" y="2438405"/>
          <a:ext cx="592798" cy="889198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88816-A440-46B4-AFE7-5A93B68F3CFF}">
      <dsp:nvSpPr>
        <dsp:cNvPr id="0" name=""/>
        <dsp:cNvSpPr/>
      </dsp:nvSpPr>
      <dsp:spPr>
        <a:xfrm>
          <a:off x="749803" y="3776719"/>
          <a:ext cx="2709937" cy="84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ndara Light" panose="020E0502030303020204" pitchFamily="34" charset="0"/>
            </a:rPr>
            <a:t>органы по сертификации, испытательные лаборатории</a:t>
          </a:r>
        </a:p>
      </dsp:txBody>
      <dsp:txXfrm>
        <a:off x="749803" y="3776719"/>
        <a:ext cx="2709937" cy="846855"/>
      </dsp:txXfrm>
    </dsp:sp>
    <dsp:sp modelId="{7FEF57B7-ABC1-464E-A293-84CBC3ABC1D0}">
      <dsp:nvSpPr>
        <dsp:cNvPr id="0" name=""/>
        <dsp:cNvSpPr/>
      </dsp:nvSpPr>
      <dsp:spPr>
        <a:xfrm>
          <a:off x="636889" y="3654395"/>
          <a:ext cx="592798" cy="889198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05654-1E08-416A-A858-ECAA8E43CE62}">
      <dsp:nvSpPr>
        <dsp:cNvPr id="0" name=""/>
        <dsp:cNvSpPr/>
      </dsp:nvSpPr>
      <dsp:spPr>
        <a:xfrm>
          <a:off x="3808123" y="3776719"/>
          <a:ext cx="2709937" cy="84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ndara Light" panose="020E0502030303020204" pitchFamily="34" charset="0"/>
            </a:rPr>
            <a:t>региональные центры стандартизации и метрологии</a:t>
          </a:r>
        </a:p>
      </dsp:txBody>
      <dsp:txXfrm>
        <a:off x="3808123" y="3776719"/>
        <a:ext cx="2709937" cy="846855"/>
      </dsp:txXfrm>
    </dsp:sp>
    <dsp:sp modelId="{CEEF2EBC-9622-4B54-8756-46560E7796BD}">
      <dsp:nvSpPr>
        <dsp:cNvPr id="0" name=""/>
        <dsp:cNvSpPr/>
      </dsp:nvSpPr>
      <dsp:spPr>
        <a:xfrm>
          <a:off x="3695209" y="3654395"/>
          <a:ext cx="592798" cy="889198"/>
        </a:xfrm>
        <a:prstGeom prst="rect">
          <a:avLst/>
        </a:prstGeom>
        <a:blipFill>
          <a:blip xmlns:r="http://schemas.openxmlformats.org/officeDocument/2006/relationships" r:embed="rId8"/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E6977-1365-4056-96EA-0856E58078D2}">
      <dsp:nvSpPr>
        <dsp:cNvPr id="0" name=""/>
        <dsp:cNvSpPr/>
      </dsp:nvSpPr>
      <dsp:spPr>
        <a:xfrm>
          <a:off x="2278963" y="4842816"/>
          <a:ext cx="2709937" cy="846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60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ndara Light" panose="020E0502030303020204" pitchFamily="34" charset="0"/>
            </a:rPr>
            <a:t>научно-исследовательские и проектные институты</a:t>
          </a:r>
        </a:p>
      </dsp:txBody>
      <dsp:txXfrm>
        <a:off x="2278963" y="4842816"/>
        <a:ext cx="2709937" cy="846855"/>
      </dsp:txXfrm>
    </dsp:sp>
    <dsp:sp modelId="{901D6531-2334-4957-8D9C-775F37EB93FC}">
      <dsp:nvSpPr>
        <dsp:cNvPr id="0" name=""/>
        <dsp:cNvSpPr/>
      </dsp:nvSpPr>
      <dsp:spPr>
        <a:xfrm>
          <a:off x="2166049" y="4720492"/>
          <a:ext cx="592798" cy="889198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F127A-C255-8F17-5D6D-40992B124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1C27CE-2C3D-123F-F819-7F536EDC5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D7A6E7-47CD-CAF2-0762-6CCB1E60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28127F-DE1D-D542-7487-1E95922A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B8284E-8AC8-D03D-0578-4344FF3A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700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D8FB6-2E6E-9452-ECED-6EA3E731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2A66BF-F845-4975-0CF9-BDE2F7CC7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DC7C6D-79E9-A5A1-3300-121F9D2F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79628C-0AE4-04AB-5AAA-17327973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2F70C-2684-F4CB-2107-42760C3F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439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38054DB-B780-5395-40B8-1348F905D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EDE5A4-B797-8F19-C35A-E12BDABC5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F4C8EE-857F-4F2A-EC9A-9369ACDB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BA2E85-22CF-8A20-D5F5-0D99A0FF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CF3C84-6092-A2FC-6894-5489F097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296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3F53F-ED0F-EACA-F254-2721B81F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35DF03-B128-E22A-50F1-954482F79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6BA0B3-49F0-C7BE-3E08-49300A6B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995304-4F2D-48BC-6DDA-56FDEEF2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75B470-2275-CED8-5D44-5A7F2D98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16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09724E-F43D-2FA0-CC3D-8D67FF21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3237B6-22FB-D188-EC09-7B73F0142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1A23A1-C11B-7DBA-EDA1-113CC6D3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F22C65-9BBD-5866-E46E-85A2612D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3B52B9-D20F-9BDD-7F95-0EB904D8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82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675C02-6E2F-45C1-1A36-83E44D90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32BE1A-EA63-B425-44FE-7C05A94BD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3371FF-5D05-16C0-BEB0-A6299EEBE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B7123B3-39ED-FA01-F90D-33F9CF50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2D5B2D-B8AC-E4E5-33EB-BD1CFA91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0B3CA1-76C9-6BB0-4085-591CBF7D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834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B0573-51B5-837A-B718-575F20FB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68B15E-5383-DEFE-AD64-0397678AD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89F8CC-5029-F524-48B0-492682B1B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4A8B4-344A-4F89-CF58-6D4A6D20B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D709F4F-7941-D3DB-59C5-5E6DB734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F80CF2-4A96-5EF1-3A57-BBCA0550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3C5B976-68FC-DC35-5D9C-7F4540AC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2A58435-90E3-B099-30FC-75A36E85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8B732A-6DB2-A6A9-13F5-8F3A457E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954DCC-7B7F-10A5-44FC-1A39C73D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C017F6-78D8-1A16-B345-5C2D57DE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9CAF424-FBC1-CD09-D687-D1FB2FF3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753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2A9BB1D-DDF9-F827-32E4-12D30F3A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037BF4B-1F8F-0CDB-D3E3-7FB74ACD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28C345F-B2BA-114B-C5DF-DE05DA77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514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C0C068-C720-8420-95AD-A7BFBEB6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300617-1BB4-DED9-CC42-E6C3BD3C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C82E89-9CCD-3657-93D6-871CD96DB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132824-44C5-5632-658D-6C2281E3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039A45-AB15-A6A4-1601-F471ED13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09AB4E-7DB9-D4BD-5CB8-A7CBA625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68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E179D6-37C1-23EE-FEEA-A30345DB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967F426-4FCC-9CDF-4FAE-1873420C0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788E27-CD0D-1CBF-D479-26D0DBD6D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56227A-9019-D78F-578E-3B03F825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4FC905-80C3-2AB8-7D42-A670BD8E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7D4483-28EC-5117-6CDA-062E1CD6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263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D4A9BC-3192-9F71-2C81-B7CCFBBA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ECA347-71DC-1508-9494-E03FDE86C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8B9FB5-9131-B87B-08F9-B68F08BFD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F38DD-32E6-49DE-8170-693827FE9FDD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062457-ABD8-3BBE-E71B-B90F1E15F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6B8BED-1686-0AF6-AFD3-31511A81F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C24D-D2C2-453C-94F4-07D535FAEB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217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ubblesite.org/hom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2F05D5-EC16-0848-B0DC-5996272E57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2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08FD28-1598-A826-595D-ADA36EBDF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041400"/>
            <a:ext cx="9144000" cy="2387600"/>
          </a:xfrm>
        </p:spPr>
        <p:txBody>
          <a:bodyPr/>
          <a:lstStyle/>
          <a:p>
            <a:pPr algn="l"/>
            <a:r>
              <a:rPr lang="ru-RU" b="1" dirty="0">
                <a:latin typeface="Candara" panose="020E0502030303020204" pitchFamily="34" charset="0"/>
              </a:rPr>
              <a:t>Стандарты и меры как профессия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671F83-BEE7-6A8B-32AE-8C3AC483C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02065"/>
            <a:ext cx="9144000" cy="1655762"/>
          </a:xfrm>
        </p:spPr>
        <p:txBody>
          <a:bodyPr/>
          <a:lstStyle/>
          <a:p>
            <a:r>
              <a:rPr lang="ru-RU" b="1" dirty="0" smtClean="0">
                <a:latin typeface="Candara" panose="020E0502030303020204" pitchFamily="34" charset="0"/>
              </a:rPr>
              <a:t>Диана </a:t>
            </a:r>
            <a:r>
              <a:rPr lang="ru-RU" b="1" dirty="0" err="1" smtClean="0">
                <a:latin typeface="Candara" panose="020E0502030303020204" pitchFamily="34" charset="0"/>
              </a:rPr>
              <a:t>Казюлина</a:t>
            </a:r>
            <a:r>
              <a:rPr lang="ru-RU" b="1" dirty="0" smtClean="0">
                <a:latin typeface="Candara" panose="020E0502030303020204" pitchFamily="34" charset="0"/>
              </a:rPr>
              <a:t/>
            </a:r>
            <a:br>
              <a:rPr lang="ru-RU" b="1" dirty="0" smtClean="0">
                <a:latin typeface="Candara" panose="020E0502030303020204" pitchFamily="34" charset="0"/>
              </a:rPr>
            </a:br>
            <a:r>
              <a:rPr lang="ru-RU" b="1" dirty="0" smtClean="0">
                <a:latin typeface="Candara" panose="020E0502030303020204" pitchFamily="34" charset="0"/>
              </a:rPr>
              <a:t>ассистент кафедры технологии материалов, стандартизации и метрологии ЯГТУ</a:t>
            </a:r>
            <a:br>
              <a:rPr lang="ru-RU" b="1" dirty="0" smtClean="0">
                <a:latin typeface="Candara" panose="020E0502030303020204" pitchFamily="34" charset="0"/>
              </a:rPr>
            </a:br>
            <a:r>
              <a:rPr lang="ru-RU" b="1" dirty="0" smtClean="0">
                <a:latin typeface="Candara" panose="020E0502030303020204" pitchFamily="34" charset="0"/>
              </a:rPr>
              <a:t>2023</a:t>
            </a:r>
            <a:endParaRPr lang="ru-RU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0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418CED7-9E0A-0D11-E1E4-50937ED1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13837"/>
            <a:ext cx="5157787" cy="82391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andara Light" panose="020E0502030303020204" pitchFamily="34" charset="0"/>
              </a:rPr>
              <a:t>Стандартизация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5D429580-FBED-E651-D9CE-D5A26FF31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5" y="1820621"/>
            <a:ext cx="5157787" cy="4857458"/>
          </a:xfrm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—"/>
            </a:pPr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ru-RU" sz="3200" dirty="0">
                <a:latin typeface="Candara Light" panose="020E0502030303020204" pitchFamily="34" charset="0"/>
              </a:rPr>
              <a:t>инструкции по сборке мебели;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ru-RU" sz="3200" dirty="0">
                <a:latin typeface="Candara Light" panose="020E0502030303020204" pitchFamily="34" charset="0"/>
              </a:rPr>
              <a:t>размерные ряды одежды и обуви;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ru-RU" sz="3200" dirty="0">
                <a:latin typeface="Candara Light" panose="020E0502030303020204" pitchFamily="34" charset="0"/>
              </a:rPr>
              <a:t>унифицированные узлы в производстве;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ru-RU" sz="3200" dirty="0">
                <a:latin typeface="Candara Light" panose="020E0502030303020204" pitchFamily="34" charset="0"/>
              </a:rPr>
              <a:t>стандартные размеры щитков и мебельных ящиков;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ru-RU" sz="3200" dirty="0">
                <a:latin typeface="Candara Light" panose="020E0502030303020204" pitchFamily="34" charset="0"/>
              </a:rPr>
              <a:t>….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9F42F14-5865-6580-C8F2-70886ED5D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413837"/>
            <a:ext cx="5183188" cy="823912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latin typeface="Candara Light" panose="020E0502030303020204" pitchFamily="34" charset="0"/>
              </a:rPr>
              <a:t>Метрология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858384C-DA62-EB3A-7971-F5C783ABF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820622"/>
            <a:ext cx="5183188" cy="4857457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—"/>
            </a:pPr>
            <a:r>
              <a:rPr lang="ru-RU" sz="3200" dirty="0">
                <a:latin typeface="Candara Light" panose="020E0502030303020204" pitchFamily="34" charset="0"/>
              </a:rPr>
              <a:t>сравнение цвета стен с палитрой;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ru-RU" sz="3200" dirty="0">
                <a:latin typeface="Candara Light" panose="020E0502030303020204" pitchFamily="34" charset="0"/>
              </a:rPr>
              <a:t>измерение линейных размеров стола при покупке;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ru-RU" sz="3200" dirty="0">
                <a:latin typeface="Candara Light" panose="020E0502030303020204" pitchFamily="34" charset="0"/>
              </a:rPr>
              <a:t>оценка новорожденного по шкале Апгар;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ru-RU" sz="3200" dirty="0">
                <a:latin typeface="Candara Light" panose="020E0502030303020204" pitchFamily="34" charset="0"/>
              </a:rPr>
              <a:t>оценка успеваемости;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ru-RU" sz="3200" dirty="0">
                <a:latin typeface="Candara Light" panose="020E0502030303020204" pitchFamily="34" charset="0"/>
              </a:rPr>
              <a:t>….</a:t>
            </a:r>
          </a:p>
          <a:p>
            <a:pPr>
              <a:buFont typeface="Calibri" panose="020F0502020204030204" pitchFamily="34" charset="0"/>
              <a:buChar char="—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D9FF2F-0279-1DA4-3B7E-0016F30E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ndara Light" panose="020E0502030303020204" pitchFamily="34" charset="0"/>
              </a:rPr>
              <a:t>Стандартизация в </a:t>
            </a:r>
            <a:r>
              <a:rPr lang="en-US" dirty="0">
                <a:latin typeface="Candara Light" panose="020E0502030303020204" pitchFamily="34" charset="0"/>
              </a:rPr>
              <a:t>IT</a:t>
            </a:r>
            <a:endParaRPr lang="ru-RU" dirty="0">
              <a:latin typeface="Candara Light" panose="020E0502030303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F50C7F4-F072-2999-F773-6A6F6EA04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108634"/>
            <a:ext cx="6172200" cy="463120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424835-9354-144B-8865-660495B2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sz="2400" dirty="0">
                <a:latin typeface="Candara Light" panose="020E0502030303020204" pitchFamily="34" charset="0"/>
              </a:rPr>
              <a:t>тест-кейсы;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Candara Light" panose="020E0502030303020204" pitchFamily="34" charset="0"/>
              </a:rPr>
              <a:t>скрипты;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Candara Light" panose="020E0502030303020204" pitchFamily="34" charset="0"/>
              </a:rPr>
              <a:t>инструкции;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Candara Light" panose="020E0502030303020204" pitchFamily="34" charset="0"/>
              </a:rPr>
              <a:t>библиотеки кода;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Candara Light" panose="020E0502030303020204" pitchFamily="34" charset="0"/>
              </a:rPr>
              <a:t>контроль качества;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Candara Light" panose="020E0502030303020204" pitchFamily="34" charset="0"/>
              </a:rPr>
              <a:t>блок-схемы;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Candara Light" panose="020E0502030303020204" pitchFamily="34" charset="0"/>
              </a:rPr>
              <a:t>бизнес-процессы…</a:t>
            </a:r>
          </a:p>
        </p:txBody>
      </p:sp>
    </p:spTree>
    <p:extLst>
      <p:ext uri="{BB962C8B-B14F-4D97-AF65-F5344CB8AC3E}">
        <p14:creationId xmlns:p14="http://schemas.microsoft.com/office/powerpoint/2010/main" xmlns="" val="14546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402C28-F28D-8670-2A48-2206022E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 Light" panose="020E0502030303020204" pitchFamily="34" charset="0"/>
              </a:rPr>
              <a:t>Hubble space telescope</a:t>
            </a:r>
            <a:endParaRPr lang="ru-RU" dirty="0">
              <a:latin typeface="Candara Light" panose="020E0502030303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0C5801-8809-58C3-BFE1-843DA3551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Candara Light" panose="020E0502030303020204" pitchFamily="34" charset="0"/>
              </a:rPr>
              <a:t>зеркало телескопа слишком плоское по краям: на целых два микрометра не совпадает с расчетным. Отклонение вследствие этого в буквальном смысле микроскопического дефекта делала большинство планируемых исследований невозможными. </a:t>
            </a:r>
          </a:p>
        </p:txBody>
      </p:sp>
      <p:pic>
        <p:nvPicPr>
          <p:cNvPr id="1026" name="Picture 2" descr="Сайт НАСА Хабблсайт">
            <a:hlinkClick r:id="rId2"/>
            <a:extLst>
              <a:ext uri="{FF2B5EF4-FFF2-40B4-BE49-F238E27FC236}">
                <a16:creationId xmlns:a16="http://schemas.microsoft.com/office/drawing/2014/main" xmlns="" id="{8597560A-8FE7-9B66-7DB6-F6357B7F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5017" y="5843150"/>
            <a:ext cx="3524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xmlns="" id="{B2A9944A-1AFC-1D93-06DC-4B0853C23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017" y="801384"/>
            <a:ext cx="6086087" cy="4873625"/>
          </a:xfrm>
        </p:spPr>
      </p:pic>
    </p:spTree>
    <p:extLst>
      <p:ext uri="{BB962C8B-B14F-4D97-AF65-F5344CB8AC3E}">
        <p14:creationId xmlns:p14="http://schemas.microsoft.com/office/powerpoint/2010/main" xmlns="" val="26042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8E2DE6-05B2-C43E-703C-F389DC43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ndara Light" panose="020E0502030303020204" pitchFamily="34" charset="0"/>
              </a:rPr>
              <a:t>Точность на Ярославском радиозаводе. Аксиомы метрологии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4826122-1B66-FD0F-F00D-C6B636323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188" y="1373673"/>
            <a:ext cx="6172200" cy="410112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BCCB6C-B808-0E8F-F448-0CC7AFD0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Любое измерение есть сравнение.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Любое измерение без априорной информации невозможно.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Результат любого измерения без округления значения является случайной величиной.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59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972ADC0-62E6-BA43-534E-6EF3C57AB5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67940577"/>
              </p:ext>
            </p:extLst>
          </p:nvPr>
        </p:nvGraphicFramePr>
        <p:xfrm>
          <a:off x="1257300" y="355600"/>
          <a:ext cx="928370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709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23FEED6-7EB3-4BE5-B0D0-ECA6E26E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06" y="2359026"/>
            <a:ext cx="3932237" cy="160020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Candara Light" panose="020E0502030303020204" pitchFamily="34" charset="0"/>
              </a:rPr>
              <a:t>Где работать?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2EAC3188-00FE-251D-A5FC-88E60AF9D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2295777"/>
              </p:ext>
            </p:extLst>
          </p:nvPr>
        </p:nvGraphicFramePr>
        <p:xfrm>
          <a:off x="4484643" y="457200"/>
          <a:ext cx="7154951" cy="596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448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A2BD6C63-3675-443E-EB27-D5DC5EDF4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5673557"/>
              </p:ext>
            </p:extLst>
          </p:nvPr>
        </p:nvGraphicFramePr>
        <p:xfrm>
          <a:off x="838200" y="168356"/>
          <a:ext cx="10515600" cy="675498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7765382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1731962243"/>
                    </a:ext>
                  </a:extLst>
                </a:gridCol>
              </a:tblGrid>
              <a:tr h="5747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Candara Light" panose="020E0502030303020204" pitchFamily="34" charset="0"/>
                        </a:rPr>
                        <a:t>ПРЕДМЕТЫ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008423"/>
                  </a:ext>
                </a:extLst>
              </a:tr>
              <a:tr h="67195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Candara Light" panose="020E0502030303020204" pitchFamily="34" charset="0"/>
                        </a:rPr>
                        <a:t>общие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Candara Light" panose="020E0502030303020204" pitchFamily="34" charset="0"/>
                        </a:rPr>
                        <a:t>профильные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8292479"/>
                  </a:ext>
                </a:extLst>
              </a:tr>
              <a:tr h="7968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Материаловедение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Физические основы измерений и эталоны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7520934"/>
                  </a:ext>
                </a:extLst>
              </a:tr>
              <a:tr h="7968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Электротехника и электроника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Взаимозаменяемость и нормирование точности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225126"/>
                  </a:ext>
                </a:extLst>
              </a:tr>
              <a:tr h="7968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Основы технологии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Методы и средства измерений и контроля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6904805"/>
                  </a:ext>
                </a:extLst>
              </a:tr>
              <a:tr h="605184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Основы проектирования 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Управление качеством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3797118"/>
                  </a:ext>
                </a:extLst>
              </a:tr>
              <a:tr h="9407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Теоретическая механика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Разработка и внедрение систем менеджмента качества и </a:t>
                      </a:r>
                      <a:r>
                        <a:rPr lang="en-US" sz="2400" dirty="0">
                          <a:latin typeface="Candara Light" panose="020E0502030303020204" pitchFamily="34" charset="0"/>
                        </a:rPr>
                        <a:t>TQM</a:t>
                      </a:r>
                      <a:endParaRPr lang="ru-RU" sz="2400" dirty="0">
                        <a:latin typeface="Candara Light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299394"/>
                  </a:ext>
                </a:extLst>
              </a:tr>
              <a:tr h="7968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Технология конструкционный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Автоматизация измерений, испытаний и контроля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9788909"/>
                  </a:ext>
                </a:extLst>
              </a:tr>
              <a:tr h="605184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ndara Light" panose="020E0502030303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905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90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3F461620-4650-D776-305B-3594103692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81" y="996592"/>
            <a:ext cx="6845344" cy="486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E811FB0-1D12-5E19-D37A-F4B745ADF7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569" y="1332466"/>
            <a:ext cx="435133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98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238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Стандарты и меры как профессия</vt:lpstr>
      <vt:lpstr>Слайд 2</vt:lpstr>
      <vt:lpstr>Стандартизация в IT</vt:lpstr>
      <vt:lpstr>Hubble space telescope</vt:lpstr>
      <vt:lpstr>Точность на Ярославском радиозаводе. Аксиомы метрологии</vt:lpstr>
      <vt:lpstr>Слайд 6</vt:lpstr>
      <vt:lpstr>Где работать?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Стандарты и меры как профессия</dc:title>
  <dc:creator>Диана Казюлина</dc:creator>
  <cp:lastModifiedBy>trofimov</cp:lastModifiedBy>
  <cp:revision>5</cp:revision>
  <dcterms:created xsi:type="dcterms:W3CDTF">2023-04-19T18:07:06Z</dcterms:created>
  <dcterms:modified xsi:type="dcterms:W3CDTF">2024-04-04T11:25:16Z</dcterms:modified>
</cp:coreProperties>
</file>