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13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A6AF5-B844-462E-B113-6BBBACB6A56A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C6A22-6DC8-4053-889C-1584C93C3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88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A3C-EC52-40F5-B479-5453F958BD0C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CC324-4438-45F7-99C7-D326D9DB2B9A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2287C-B83D-45CE-BBAC-ABA6A0D957F3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5A744-9F0E-4C3F-8116-896284B88FF9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52DF3-5BD5-4915-A0D5-275A17C0483F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E1217-6334-4206-8452-C4B2667F332A}" type="datetime1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3C1BB-3813-4243-AD56-DBD14D6D76AC}" type="datetime1">
              <a:rPr lang="ru-RU" smtClean="0"/>
              <a:t>30.11.2022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5EEF0-1F8B-4403-964B-22EDA2182DAE}" type="datetime1">
              <a:rPr lang="ru-RU" smtClean="0"/>
              <a:t>30.11.2022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8FDC-3C41-4B5A-9E75-78E7115AB637}" type="datetime1">
              <a:rPr lang="ru-RU" smtClean="0"/>
              <a:t>30.11.2022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D48F-D718-4C12-B537-9961D1BC956F}" type="datetime1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41C4-2C38-4153-9D17-66059F4194AF}" type="datetime1">
              <a:rPr lang="ru-RU" smtClean="0"/>
              <a:t>30.11.2022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B68C1D-465E-41CD-8207-13330D067480}" type="datetime1">
              <a:rPr lang="ru-RU" smtClean="0"/>
              <a:t>30.11.2022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196752"/>
            <a:ext cx="8640960" cy="309634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«Химическая технология синтетических </a:t>
            </a:r>
            <a:r>
              <a:rPr lang="ru-RU" sz="4000" b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билогически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активных веществ, химико-фармацевтических препаратов и косметических средств»</a:t>
            </a:r>
            <a:endParaRPr lang="ru-RU" sz="4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5400599" cy="72008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Профиль подготовки </a:t>
            </a:r>
            <a:endParaRPr lang="ru-RU" sz="4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4657360"/>
            <a:ext cx="85689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Основан на химико-технологическом факультете (сегодня Институт химии и химической технологии) в 2011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году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Выпускающая</a:t>
            </a:r>
            <a:r>
              <a:rPr lang="ru-RU" sz="2800" b="1" u="sng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u="sng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Calibri" pitchFamily="34" charset="0"/>
                <a:cs typeface="Arial" charset="0"/>
              </a:rPr>
              <a:t>к</a:t>
            </a:r>
            <a:r>
              <a:rPr lang="ru-RU" sz="2000" b="1" u="sng" dirty="0" smtClean="0">
                <a:solidFill>
                  <a:schemeClr val="bg2">
                    <a:lumMod val="50000"/>
                  </a:schemeClr>
                </a:solidFill>
                <a:latin typeface="Arial" charset="0"/>
                <a:ea typeface="Calibri" pitchFamily="34" charset="0"/>
                <a:cs typeface="Arial" charset="0"/>
              </a:rPr>
              <a:t>афедра</a:t>
            </a:r>
            <a:endParaRPr lang="ru-RU" sz="2000" b="1" u="sng" dirty="0">
              <a:solidFill>
                <a:schemeClr val="bg2">
                  <a:lumMod val="50000"/>
                </a:schemeClr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charset="0"/>
                <a:ea typeface="Calibri" pitchFamily="34" charset="0"/>
                <a:cs typeface="Arial" charset="0"/>
              </a:rPr>
              <a:t>«Химическая технология биологически активных веществ и полимерных композитов»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501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548681"/>
            <a:ext cx="8424936" cy="864096"/>
          </a:xfrm>
        </p:spPr>
        <p:txBody>
          <a:bodyPr/>
          <a:lstStyle/>
          <a:p>
            <a:pPr marL="182880" indent="0">
              <a:buNone/>
            </a:pP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Наша стратегия образования</a:t>
            </a:r>
            <a:endParaRPr lang="ru-RU" sz="4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837410"/>
            <a:ext cx="2519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Глубокие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знания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1200" y="1694749"/>
            <a:ext cx="514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/>
              <a:t>+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18865" y="1624645"/>
            <a:ext cx="5040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Практические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навыки работы в области химической технологии БАВ,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фармпрепаратов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 косметических средств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434" y="4239091"/>
            <a:ext cx="8591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Высококвалифицированный специалист, пользующийся спросом на рынке вакансий</a:t>
            </a:r>
            <a:endParaRPr lang="ru-RU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018865" y="3284985"/>
            <a:ext cx="657313" cy="954106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9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87624" y="332657"/>
            <a:ext cx="7175351" cy="115212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Некоторые работодатели для наших выпускников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561578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784" y="1465368"/>
            <a:ext cx="4608514" cy="117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8999"/>
            <a:ext cx="3336261" cy="221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86" y="5763394"/>
            <a:ext cx="3636917" cy="109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02289"/>
            <a:ext cx="2009775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976" y="2763391"/>
            <a:ext cx="2908200" cy="180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773" y="3140967"/>
            <a:ext cx="2280362" cy="355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79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76402" y="116632"/>
            <a:ext cx="4312568" cy="64807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Процесс обучения</a:t>
            </a:r>
            <a:endParaRPr lang="ru-RU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1154361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профильные дисциплины</a:t>
            </a:r>
            <a:endParaRPr lang="ru-RU" sz="24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7729552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Химическая технология лекарственных субстанций</a:t>
            </a:r>
          </a:p>
          <a:p>
            <a:pPr>
              <a:lnSpc>
                <a:spcPts val="2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Основы надлежащей практики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фармпроизводст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GMP)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Контроль качества при производстве БАВ</a:t>
            </a:r>
          </a:p>
          <a:p>
            <a:pPr>
              <a:lnSpc>
                <a:spcPts val="2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Технология фармацевтических производств</a:t>
            </a:r>
          </a:p>
          <a:p>
            <a:pPr>
              <a:lnSpc>
                <a:spcPts val="2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Основы технологии получения косметических средств</a:t>
            </a:r>
          </a:p>
          <a:p>
            <a:pPr>
              <a:lnSpc>
                <a:spcPts val="2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Полимеры в биологически активных системах</a:t>
            </a:r>
          </a:p>
          <a:p>
            <a:pPr>
              <a:lnSpc>
                <a:spcPts val="2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Общая биотехнология</a:t>
            </a:r>
          </a:p>
          <a:p>
            <a:pPr>
              <a:lnSpc>
                <a:spcPts val="2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Фарминжиниринг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GEP)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2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ts val="2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Основы промышленной асептики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13556"/>
            <a:ext cx="2520280" cy="201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2448272" cy="191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71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259632" y="64036"/>
            <a:ext cx="6400800" cy="5372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Процесс обучения</a:t>
            </a:r>
            <a:endParaRPr lang="ru-RU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720" y="634460"/>
            <a:ext cx="8733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Производственная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практика, лабораторные занятия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25" y="1944678"/>
            <a:ext cx="3861219" cy="254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119381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Осуществляются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на ведущих фармацевтических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предприятиях, в ресурсном центре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016" y="1892374"/>
            <a:ext cx="3503927" cy="2330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43375"/>
            <a:ext cx="3874492" cy="21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747" y="4256932"/>
            <a:ext cx="3376464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9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115616" y="332656"/>
            <a:ext cx="6400800" cy="5372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Процесс обучения</a:t>
            </a:r>
            <a:endParaRPr lang="ru-RU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556792"/>
            <a:ext cx="381642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Pharmtech</a:t>
            </a:r>
            <a:r>
              <a:rPr lang="en-US" sz="28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Ingredients</a:t>
            </a:r>
            <a:endParaRPr lang="ru-RU" sz="28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Ежегодная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международная выставка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современного производственного оборудования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проектно-технологических решений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фармацевтического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производства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64088" y="1628800"/>
            <a:ext cx="29523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стажировки, общения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 получения знаний от ведущих мировых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компаний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фармацевтической отрасли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4139952" y="2780928"/>
            <a:ext cx="1079730" cy="432048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2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352"/>
            <a:ext cx="1969182" cy="308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2699792" y="6381328"/>
            <a:ext cx="18288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211960" y="6303273"/>
            <a:ext cx="4824536" cy="504056"/>
          </a:xfrm>
        </p:spPr>
        <p:txBody>
          <a:bodyPr/>
          <a:lstStyle/>
          <a:p>
            <a:r>
              <a:rPr lang="ru-RU" sz="1200" dirty="0" smtClean="0"/>
              <a:t> </a:t>
            </a:r>
            <a:r>
              <a:rPr lang="ru-RU" sz="1600" i="1" u="sng" dirty="0" smtClean="0">
                <a:solidFill>
                  <a:schemeClr val="bg2">
                    <a:lumMod val="50000"/>
                  </a:schemeClr>
                </a:solidFill>
              </a:rPr>
              <a:t>Стажировка «</a:t>
            </a:r>
            <a:r>
              <a:rPr lang="ru-RU" sz="1600" i="1" u="sng" dirty="0" err="1" smtClean="0">
                <a:solidFill>
                  <a:schemeClr val="bg2">
                    <a:lumMod val="50000"/>
                  </a:schemeClr>
                </a:solidFill>
              </a:rPr>
              <a:t>Фармтех-тьютор</a:t>
            </a:r>
            <a:r>
              <a:rPr lang="ru-RU" sz="1600" i="1" u="sng" dirty="0" smtClean="0">
                <a:solidFill>
                  <a:schemeClr val="bg2">
                    <a:lumMod val="50000"/>
                  </a:schemeClr>
                </a:solidFill>
              </a:rPr>
              <a:t>», г. Москва</a:t>
            </a:r>
            <a:endParaRPr lang="ru-RU" sz="1200" i="1" u="sng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729" y="3640303"/>
            <a:ext cx="4270052" cy="2662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4330"/>
            <a:ext cx="3010264" cy="307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264" y="3173621"/>
            <a:ext cx="1823464" cy="312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398" y="96658"/>
            <a:ext cx="4270053" cy="3543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143" y="122930"/>
            <a:ext cx="1944161" cy="305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22929"/>
            <a:ext cx="962438" cy="309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21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700808"/>
            <a:ext cx="85996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будем рады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, если Вы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станете 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нашими студентами!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36466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196</Words>
  <Application>Microsoft Office PowerPoint</Application>
  <PresentationFormat>Экран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Профиль подготовки </vt:lpstr>
      <vt:lpstr>Наша стратегия образования</vt:lpstr>
      <vt:lpstr>Некоторые работодатели для наших выпускников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Профиль</dc:title>
  <dc:creator>ХТБВ</dc:creator>
  <cp:lastModifiedBy>Коротнева И.С.</cp:lastModifiedBy>
  <cp:revision>29</cp:revision>
  <dcterms:created xsi:type="dcterms:W3CDTF">2016-02-12T07:37:32Z</dcterms:created>
  <dcterms:modified xsi:type="dcterms:W3CDTF">2022-11-30T15:03:06Z</dcterms:modified>
</cp:coreProperties>
</file>