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2.xml" ContentType="application/vnd.openxmlformats-officedocument.drawingml.diagramLayout+xml"/>
  <Override PartName="/ppt/diagrams/data12.xml" ContentType="application/vnd.openxmlformats-officedocument.drawingml.diagramData+xml"/>
  <Override PartName="/ppt/diagrams/drawing15.xml" ContentType="application/vnd.ms-office.drawingml.diagramDrawing+xml"/>
  <Override PartName="/ppt/diagrams/quickStyle11.xml" ContentType="application/vnd.openxmlformats-officedocument.drawingml.diagramStyle+xml"/>
  <Override PartName="/ppt/diagrams/colors3.xml" ContentType="application/vnd.openxmlformats-officedocument.drawingml.diagramColors+xml"/>
  <Override PartName="/ppt/diagrams/layout11.xml" ContentType="application/vnd.openxmlformats-officedocument.drawingml.diagramLayout+xml"/>
  <Override PartName="/ppt/diagrams/data11.xml" ContentType="application/vnd.openxmlformats-officedocument.drawingml.diagramData+xml"/>
  <Override PartName="/ppt/diagrams/drawing14.xml" ContentType="application/vnd.ms-office.drawingml.diagramDrawing+xml"/>
  <Override PartName="/ppt/diagrams/quickStyle10.xml" ContentType="application/vnd.openxmlformats-officedocument.drawingml.diagramStyle+xml"/>
  <Override PartName="/ppt/diagrams/colors2.xml" ContentType="application/vnd.openxmlformats-officedocument.drawingml.diagramColors+xml"/>
  <Override PartName="/ppt/diagrams/layout10.xml" ContentType="application/vnd.openxmlformats-officedocument.drawingml.diagramLayout+xml"/>
  <Override PartName="/ppt/diagrams/data10.xml" ContentType="application/vnd.openxmlformats-officedocument.drawingml.diagramData+xml"/>
  <Override PartName="/ppt/diagrams/drawing13.xml" ContentType="application/vnd.ms-office.drawingml.diagramDrawing+xml"/>
  <Override PartName="/ppt/diagrams/drawing9.xml" ContentType="application/vnd.ms-office.drawingml.diagramDrawing+xml"/>
  <Override PartName="/ppt/diagrams/quickStyle9.xml" ContentType="application/vnd.openxmlformats-officedocument.drawingml.diagramStyle+xml"/>
  <Override PartName="/ppt/diagrams/layout9.xml" ContentType="application/vnd.openxmlformats-officedocument.drawingml.diagramLayout+xml"/>
  <Override PartName="/ppt/diagrams/colors9.xml" ContentType="application/vnd.openxmlformats-officedocument.drawingml.diagramColors+xml"/>
  <Override PartName="/ppt/diagrams/quickStyle17.xml" ContentType="application/vnd.openxmlformats-officedocument.drawingml.diagramStyle+xml"/>
  <Override PartName="/ppt/diagrams/drawing8.xml" ContentType="application/vnd.ms-office.drawingml.diagramDrawing+xml"/>
  <Override PartName="/ppt/diagrams/quickStyle8.xml" ContentType="application/vnd.openxmlformats-officedocument.drawingml.diagramStyle+xml"/>
  <Override PartName="/ppt/diagrams/layout8.xml" ContentType="application/vnd.openxmlformats-officedocument.drawingml.diagramLayout+xml"/>
  <Override PartName="/ppt/diagrams/data8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6.xml" ContentType="application/vnd.openxmlformats-officedocument.drawingml.diagramStyle+xml"/>
  <Override PartName="/ppt/diagrams/drawing7.xml" ContentType="application/vnd.ms-office.drawingml.diagramDrawing+xml"/>
  <Override PartName="/ppt/diagrams/colors12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data7.xml" ContentType="application/vnd.openxmlformats-officedocument.drawingml.diagramData+xml"/>
  <Override PartName="/ppt/diagrams/drawing11.xml" ContentType="application/vnd.ms-office.drawingml.diagramDrawing+xml"/>
  <Override PartName="/ppt/diagrams/colors7.xml" ContentType="application/vnd.openxmlformats-officedocument.drawingml.diagramColors+xml"/>
  <Override PartName="/ppt/diagrams/quickStyle15.xml" ContentType="application/vnd.openxmlformats-officedocument.drawingml.diagramStyle+xml"/>
  <Override PartName="/ppt/diagrams/drawing6.xml" ContentType="application/vnd.ms-office.drawingml.diagramDrawing+xml"/>
  <Override PartName="/ppt/diagrams/quickStyle3.xml" ContentType="application/vnd.openxmlformats-officedocument.drawingml.diagramStyle+xml"/>
  <Override PartName="/ppt/diagrams/layout23.xml" ContentType="application/vnd.openxmlformats-officedocument.drawingml.diagramLayout+xml"/>
  <Override PartName="/ppt/diagrams/data3.xml" ContentType="application/vnd.openxmlformats-officedocument.drawingml.diagramData+xml"/>
  <Override PartName="/ppt/diagrams/quickStyle2.xml" ContentType="application/vnd.openxmlformats-officedocument.drawingml.diagramStyle+xml"/>
  <Override PartName="/ppt/diagrams/layout22.xml" ContentType="application/vnd.openxmlformats-officedocument.drawingml.diagramLayout+xml"/>
  <Override PartName="/ppt/diagrams/colors1.xml" ContentType="application/vnd.openxmlformats-officedocument.drawingml.diagramColors+xml"/>
  <Override PartName="/ppt/diagrams/layout3.xml" ContentType="application/vnd.openxmlformats-officedocument.drawingml.diagramLayout+xml"/>
  <Override PartName="/ppt/diagrams/colors18.xml" ContentType="application/vnd.openxmlformats-officedocument.drawingml.diagramColors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colors21.xml" ContentType="application/vnd.openxmlformats-officedocument.drawingml.diagramColors+xml"/>
  <Override PartName="/ppt/diagrams/quickStyle12.xml" ContentType="application/vnd.openxmlformats-officedocument.drawingml.diagramStyle+xml"/>
  <Override PartName="/ppt/diagrams/colors4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21.xml" ContentType="application/vnd.openxmlformats-officedocument.drawingml.diagramLayout+xml"/>
  <Override PartName="/ppt/diagrams/data9.xml" ContentType="application/vnd.openxmlformats-officedocument.drawingml.diagramData+xml"/>
  <Override PartName="/ppt/diagrams/layout1.xml" ContentType="application/vnd.openxmlformats-officedocument.drawingml.diagramLayout+xml"/>
  <Override PartName="/ppt/diagrams/colors16.xml" ContentType="application/vnd.openxmlformats-officedocument.drawingml.diagramColors+xml"/>
  <Override PartName="/ppt/diagrams/layout2.xml" ContentType="application/vnd.openxmlformats-officedocument.drawingml.diagramLayout+xml"/>
  <Override PartName="/ppt/diagrams/colors17.xml" ContentType="application/vnd.openxmlformats-officedocument.drawingml.diagramColors+xml"/>
  <Override PartName="/ppt/diagrams/data1.xml" ContentType="application/vnd.openxmlformats-officedocument.drawingml.diagramData+xml"/>
  <Override PartName="/ppt/diagrams/data19.xml" ContentType="application/vnd.openxmlformats-officedocument.drawingml.diagramData+xml"/>
  <Override PartName="/ppt/diagrams/drawing2.xml" ContentType="application/vnd.ms-office.drawingml.diagramDrawing+xml"/>
  <Override PartName="/ppt/diagrams/colors22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24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colors15.xml" ContentType="application/vnd.openxmlformats-officedocument.drawingml.diagramColors+xml"/>
  <Override PartName="/ppt/diagrams/layout16.xml" ContentType="application/vnd.openxmlformats-officedocument.drawingml.diagramLayout+xml"/>
  <Override PartName="/ppt/diagrams/data17.xml" ContentType="application/vnd.openxmlformats-officedocument.drawingml.diagramData+xml"/>
  <Override PartName="/ppt/diagrams/quickStyle5.xml" ContentType="application/vnd.openxmlformats-officedocument.drawingml.diagramStyle+xml"/>
  <Override PartName="/ppt/diagrams/colors10.xml" ContentType="application/vnd.openxmlformats-officedocument.drawingml.diagramColors+xml"/>
  <Override PartName="/ppt/diagrams/layout17.xml" ContentType="application/vnd.openxmlformats-officedocument.drawingml.diagramLayout+xml"/>
  <Override PartName="/ppt/diagrams/data18.xml" ContentType="application/vnd.openxmlformats-officedocument.drawingml.diagramData+xml"/>
  <Override PartName="/ppt/diagrams/quickStyle6.xml" ContentType="application/vnd.openxmlformats-officedocument.drawingml.diagramStyle+xml"/>
  <Override PartName="/ppt/diagrams/colors11.xml" ContentType="application/vnd.openxmlformats-officedocument.drawingml.diagramColors+xml"/>
  <Override PartName="/ppt/diagrams/layout5.xml" ContentType="application/vnd.openxmlformats-officedocument.drawingml.diagramLayout+xml"/>
  <Override PartName="/ppt/diagrams/quickStyle18.xml" ContentType="application/vnd.openxmlformats-officedocument.drawingml.diagramStyle+xml"/>
  <Override PartName="/ppt/diagrams/quickStyle24.xml" ContentType="application/vnd.openxmlformats-officedocument.drawingml.diagramStyle+xml"/>
  <Override PartName="/ppt/diagrams/data24.xml" ContentType="application/vnd.openxmlformats-officedocument.drawingml.diagramData+xml"/>
  <Override PartName="/ppt/diagrams/quickStyle23.xml" ContentType="application/vnd.openxmlformats-officedocument.drawingml.diagramStyle+xml"/>
  <Override PartName="/ppt/diagrams/data21.xml" ContentType="application/vnd.openxmlformats-officedocument.drawingml.diagramData+xml"/>
  <Override PartName="/ppt/diagrams/drawing24.xml" ContentType="application/vnd.ms-office.drawingml.diagramDrawing+xml"/>
  <Override PartName="/ppt/diagrams/data23.xml" ContentType="application/vnd.openxmlformats-officedocument.drawingml.diagramData+xml"/>
  <Override PartName="/ppt/diagrams/quickStyle22.xml" ContentType="application/vnd.openxmlformats-officedocument.drawingml.diagramStyle+xml"/>
  <Override PartName="/ppt/diagrams/drawing22.xml" ContentType="application/vnd.ms-office.drawingml.diagramDrawing+xml"/>
  <Override PartName="/ppt/diagrams/data20.xml" ContentType="application/vnd.openxmlformats-officedocument.drawingml.diagramData+xml"/>
  <Override PartName="/ppt/diagrams/drawing23.xml" ContentType="application/vnd.ms-office.drawingml.diagramDrawing+xml"/>
  <Override PartName="/ppt/diagrams/colors20.xml" ContentType="application/vnd.openxmlformats-officedocument.drawingml.diagramColors+xml"/>
  <Override PartName="/ppt/diagrams/data22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21.xml" ContentType="application/vnd.openxmlformats-officedocument.drawingml.diagramStyle+xml"/>
  <Override PartName="/ppt/diagrams/layout6.xml" ContentType="application/vnd.openxmlformats-officedocument.drawingml.diagramLayout+xml"/>
  <Override PartName="/ppt/diagrams/data16.xml" ContentType="application/vnd.openxmlformats-officedocument.drawingml.diagramData+xml"/>
  <Override PartName="/ppt/diagrams/drawing19.xml" ContentType="application/vnd.ms-office.drawingml.diagramDrawing+xml"/>
  <Override PartName="/ppt/diagrams/drawing21.xml" ContentType="application/vnd.ms-office.drawingml.diagramDrawing+xml"/>
  <Override PartName="/ppt/diagrams/quickStyle20.xml" ContentType="application/vnd.openxmlformats-officedocument.drawingml.diagramStyle+xml"/>
  <Override PartName="/ppt/diagrams/layout18.xml" ContentType="application/vnd.openxmlformats-officedocument.drawingml.diagramLayout+xml"/>
  <Override PartName="/ppt/diagrams/drawing20.xml" ContentType="application/vnd.ms-office.drawingml.diagramDrawing+xml"/>
  <Override PartName="/ppt/diagrams/quickStyle19.xml" ContentType="application/vnd.openxmlformats-officedocument.drawingml.diagramStyle+xml"/>
  <Override PartName="/ppt/diagrams/colors13.xml" ContentType="application/vnd.openxmlformats-officedocument.drawingml.diagramColors+xml"/>
  <Override PartName="/ppt/diagrams/layout20.xml" ContentType="application/vnd.openxmlformats-officedocument.drawingml.diagramLayout+xml"/>
  <Override PartName="/ppt/diagrams/drawing18.xml" ContentType="application/vnd.ms-office.drawingml.diagramDrawing+xml"/>
  <Override PartName="/ppt/diagrams/data15.xml" ContentType="application/vnd.openxmlformats-officedocument.drawingml.diagramData+xml"/>
  <Override PartName="/ppt/diagrams/colors14.xml" ContentType="application/vnd.openxmlformats-officedocument.drawingml.diagramColors+xml"/>
  <Override PartName="/ppt/diagrams/layout14.xml" ContentType="application/vnd.openxmlformats-officedocument.drawingml.diagramLayout+xml"/>
  <Override PartName="/ppt/diagrams/drawing3.xml" ContentType="application/vnd.ms-office.drawingml.diagramDrawing+xml"/>
  <Override PartName="/ppt/diagrams/colors23.xml" ContentType="application/vnd.openxmlformats-officedocument.drawingml.diagramColors+xml"/>
  <Override PartName="/ppt/diagrams/data14.xml" ContentType="application/vnd.openxmlformats-officedocument.drawingml.diagramData+xml"/>
  <Override PartName="/ppt/diagrams/drawing17.xml" ContentType="application/vnd.ms-office.drawingml.diagramDrawing+xml"/>
  <Override PartName="/ppt/diagrams/layout13.xml" ContentType="application/vnd.openxmlformats-officedocument.drawingml.diagramLayout+xml"/>
  <Override PartName="/ppt/diagrams/data13.xml" ContentType="application/vnd.openxmlformats-officedocument.drawingml.diagramData+xml"/>
  <Override PartName="/ppt/diagrams/drawing16.xml" ContentType="application/vnd.ms-office.drawingml.diagramDrawing+xml"/>
  <Override PartName="/ppt/diagrams/drawing12.xml" ContentType="application/vnd.ms-office.drawingml.diagramDrawing+xml"/>
  <Override PartName="/ppt/diagrams/quickStyle14.xml" ContentType="application/vnd.openxmlformats-officedocument.drawingml.diagramStyle+xml"/>
  <Override PartName="/ppt/diagrams/colors6.xml" ContentType="application/vnd.openxmlformats-officedocument.drawingml.diagramColors+xml"/>
  <Override PartName="/ppt/diagrams/drawing5.xml" ContentType="application/vnd.ms-office.drawingml.diagramDrawing+xml"/>
  <Override PartName="/ppt/diagrams/drawing10.xml" ContentType="application/vnd.ms-office.drawingml.diagramDrawing+xml"/>
  <Override PartName="/ppt/diagrams/data6.xml" ContentType="application/vnd.openxmlformats-officedocument.drawingml.diagramData+xml"/>
  <Override PartName="/ppt/diagrams/quickStyle13.xml" ContentType="application/vnd.openxmlformats-officedocument.drawingml.diagramStyle+xml"/>
  <Override PartName="/ppt/diagrams/colors5.xml" ContentType="application/vnd.openxmlformats-officedocument.drawingml.diagramColors+xml"/>
  <Override PartName="/ppt/diagrams/colors2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colors19.xml" ContentType="application/vnd.openxmlformats-officedocument.drawingml.diagramColors+xml"/>
  <Override PartName="/ppt/notesSlides/_rels/notesSlide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3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2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7.xml" ContentType="application/vnd.openxmlformats-officedocument.presentationml.notesSlide+xml"/>
  <Override PartName="/ppt/_rels/presentation.xml.rels" ContentType="application/vnd.openxmlformats-package.relationships+xml"/>
  <Override PartName="/ppt/media/image1.wmf" ContentType="image/x-wmf"/>
  <Override PartName="/ppt/media/image2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wmf" ContentType="image/x-wmf"/>
  <Override PartName="/ppt/media/image7.wmf" ContentType="image/x-wmf"/>
  <Override PartName="/ppt/media/image8.wmf" ContentType="image/x-wmf"/>
  <Override PartName="/ppt/media/image9.wmf" ContentType="image/x-wm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7B740-2FCF-41F4-8F8F-B79A4910E17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AC2CD9-9F16-484A-A527-8620CDC67D2B}">
      <dgm:prSet phldrT="[Текст]" custT="1"/>
      <dgm:spPr>
        <a:xfrm>
          <a:off x="493821" y="287994"/>
          <a:ext cx="1519963" cy="911977"/>
        </a:xfrm>
        <a:prstGeom prst="roundRect">
          <a:avLst>
            <a:gd name="adj" fmla="val 10000"/>
          </a:avLst>
        </a:prstGeom>
        <a:solidFill>
          <a:srgbClr val="C0504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Правительство </a:t>
          </a:r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Ярославской области</a:t>
          </a:r>
          <a:endParaRPr lang="ru-RU" sz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7DA1BAE5-4603-43AA-A58F-D6BEFC8F1010}" type="parTrans" cxnId="{3BB69EE5-DF47-40C5-8AD1-6A136E2AF1C6}">
      <dgm:prSet/>
      <dgm:spPr/>
      <dgm:t>
        <a:bodyPr/>
        <a:lstStyle/>
        <a:p>
          <a:pPr algn="ctr"/>
          <a:endParaRPr lang="ru-RU"/>
        </a:p>
      </dgm:t>
    </dgm:pt>
    <dgm:pt modelId="{3374C7F2-B539-4AA1-90FF-A974EBEE6F10}" type="sibTrans" cxnId="{3BB69EE5-DF47-40C5-8AD1-6A136E2AF1C6}">
      <dgm:prSet/>
      <dgm:spPr>
        <a:xfrm rot="5430179">
          <a:off x="4044020" y="3087038"/>
          <a:ext cx="459303" cy="469313"/>
        </a:xfrm>
        <a:prstGeom prst="down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EC333AF2-851A-4BB0-B748-C85E46228C90}">
      <dgm:prSet phldrT="[Текст]" custT="1"/>
      <dgm:spPr>
        <a:xfrm>
          <a:off x="483166" y="1318210"/>
          <a:ext cx="1519963" cy="129876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Проведение конкурсного отбора</a:t>
          </a:r>
          <a:endParaRPr lang="ru-RU" sz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8ED821F-FF8A-4554-92F6-5DB2BDDE60F5}" type="parTrans" cxnId="{DA53748A-7112-43F4-A441-830A8CA6EB4E}">
      <dgm:prSet/>
      <dgm:spPr/>
      <dgm:t>
        <a:bodyPr/>
        <a:lstStyle/>
        <a:p>
          <a:pPr algn="ctr"/>
          <a:endParaRPr lang="ru-RU"/>
        </a:p>
      </dgm:t>
    </dgm:pt>
    <dgm:pt modelId="{99741297-A01E-48CA-B0ED-C482DF56EAAE}" type="sibTrans" cxnId="{DA53748A-7112-43F4-A441-830A8CA6EB4E}">
      <dgm:prSet/>
      <dgm:spPr>
        <a:xfrm rot="21571260" flipH="1">
          <a:off x="6182385" y="4559345"/>
          <a:ext cx="386398" cy="374441"/>
        </a:xfrm>
        <a:prstGeom prst="smileyFace">
          <a:avLst/>
        </a:prstGeom>
        <a:solidFill>
          <a:srgbClr val="FFC000"/>
        </a:solidFill>
        <a:ln>
          <a:solidFill>
            <a:srgbClr val="4F81BD">
              <a:shade val="50000"/>
            </a:srgbClr>
          </a:solidFill>
        </a:ln>
        <a:effectLst/>
      </dgm:spPr>
      <dgm:t>
        <a:bodyPr/>
        <a:lstStyle/>
        <a:p>
          <a:pPr algn="ctr"/>
          <a:endParaRPr lang="ru-RU"/>
        </a:p>
      </dgm:t>
    </dgm:pt>
    <dgm:pt modelId="{516B93B4-DA9C-44A7-BD7E-D6D0AE68776A}">
      <dgm:prSet phldrT="[Текст]" custT="1"/>
      <dgm:spPr>
        <a:xfrm>
          <a:off x="469881" y="2743230"/>
          <a:ext cx="1519963" cy="109875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Издание распоряжения Губернатора </a:t>
          </a:r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Ярославской области </a:t>
          </a:r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 назначении стипендий</a:t>
          </a:r>
        </a:p>
      </dgm:t>
    </dgm:pt>
    <dgm:pt modelId="{BEEA4B23-B89A-4D28-9885-62AB69C618C3}" type="parTrans" cxnId="{FE2C0BB4-8B0A-4CE3-9619-0F61C84E4286}">
      <dgm:prSet/>
      <dgm:spPr/>
      <dgm:t>
        <a:bodyPr/>
        <a:lstStyle/>
        <a:p>
          <a:pPr algn="ctr"/>
          <a:endParaRPr lang="ru-RU"/>
        </a:p>
      </dgm:t>
    </dgm:pt>
    <dgm:pt modelId="{B5DF12CB-8AC8-4F54-A1F6-B605C6DB0459}" type="sibTrans" cxnId="{FE2C0BB4-8B0A-4CE3-9619-0F61C84E4286}">
      <dgm:prSet/>
      <dgm:spPr>
        <a:xfrm rot="21599999">
          <a:off x="827445" y="3822690"/>
          <a:ext cx="640698" cy="441083"/>
        </a:xfrm>
        <a:prstGeom prst="down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2C36B3AC-89AB-4C23-BF9D-8A80A74E25EC}">
      <dgm:prSet phldrT="[Текст]" custT="1"/>
      <dgm:spPr>
        <a:xfrm>
          <a:off x="2557414" y="2835550"/>
          <a:ext cx="1519963" cy="120405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Формирование комплекта заявлений и передача на обработку</a:t>
          </a:r>
          <a:endParaRPr lang="ru-RU" sz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3D362CD4-51EB-4ECE-991A-A8E8C456E5AD}" type="parTrans" cxnId="{DD357E42-5D76-4967-BA90-F09D1BB07C1A}">
      <dgm:prSet/>
      <dgm:spPr/>
      <dgm:t>
        <a:bodyPr/>
        <a:lstStyle/>
        <a:p>
          <a:pPr algn="ctr"/>
          <a:endParaRPr lang="ru-RU"/>
        </a:p>
      </dgm:t>
    </dgm:pt>
    <dgm:pt modelId="{5C399937-CB15-42E1-A6E5-7EA2E8BEC34C}" type="sibTrans" cxnId="{DD357E42-5D76-4967-BA90-F09D1BB07C1A}">
      <dgm:prSet/>
      <dgm:spPr>
        <a:xfrm rot="16169619">
          <a:off x="3181986" y="2471293"/>
          <a:ext cx="217318" cy="463220"/>
        </a:xfrm>
        <a:prstGeom prst="lef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C1C4BFAC-ADAC-45AB-B83B-2D5AC03C4849}">
      <dgm:prSet phldrT="[Текст]" custT="1"/>
      <dgm:spPr>
        <a:xfrm>
          <a:off x="2544684" y="1343891"/>
          <a:ext cx="1519963" cy="1284283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Проведение </a:t>
          </a:r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внутреннего конкурсного </a:t>
          </a:r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отбора</a:t>
          </a:r>
        </a:p>
        <a:p>
          <a:pPr algn="ctr"/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Формирование списка </a:t>
          </a:r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претендентов</a:t>
          </a:r>
          <a:endParaRPr lang="ru-RU" sz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DD6D8A11-BAD6-4F93-80FB-B7658DFA41C1}" type="parTrans" cxnId="{8751E2D2-FB61-47B2-BBC4-DA7EC431E59D}">
      <dgm:prSet/>
      <dgm:spPr/>
      <dgm:t>
        <a:bodyPr/>
        <a:lstStyle/>
        <a:p>
          <a:pPr algn="ctr"/>
          <a:endParaRPr lang="ru-RU"/>
        </a:p>
      </dgm:t>
    </dgm:pt>
    <dgm:pt modelId="{DA674760-1A95-477C-9D4E-6346E96BAB63}" type="sibTrans" cxnId="{8751E2D2-FB61-47B2-BBC4-DA7EC431E59D}">
      <dgm:prSet/>
      <dgm:spPr>
        <a:xfrm rot="16200000">
          <a:off x="2060663" y="421663"/>
          <a:ext cx="343252" cy="528839"/>
        </a:xfrm>
        <a:prstGeom prst="mathDivide">
          <a:avLst/>
        </a:prstGeom>
        <a:solidFill>
          <a:srgbClr val="C0504D">
            <a:lumMod val="40000"/>
            <a:lumOff val="6000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71B17B73-1D36-4EF1-9320-484497BA3FFE}">
      <dgm:prSet phldrT="[Текст]" custT="1"/>
      <dgm:spPr>
        <a:xfrm>
          <a:off x="2460607" y="286508"/>
          <a:ext cx="1635191" cy="911977"/>
        </a:xfrm>
        <a:prstGeom prst="flowChartMultidocument">
          <a:avLst/>
        </a:prstGeom>
        <a:solidFill>
          <a:srgbClr val="C0504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Образовательная (научная) </a:t>
          </a:r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организация</a:t>
          </a:r>
        </a:p>
      </dgm:t>
    </dgm:pt>
    <dgm:pt modelId="{0CD5AA5A-EF65-4C74-AD5A-E6B90E1BDBE0}" type="parTrans" cxnId="{C3C5B529-D62E-4906-B43C-2D6CD56663B7}">
      <dgm:prSet/>
      <dgm:spPr/>
      <dgm:t>
        <a:bodyPr/>
        <a:lstStyle/>
        <a:p>
          <a:pPr algn="ctr"/>
          <a:endParaRPr lang="ru-RU"/>
        </a:p>
      </dgm:t>
    </dgm:pt>
    <dgm:pt modelId="{590564E6-2EE8-4BC9-85CE-13E83AB7DE08}" type="sibTrans" cxnId="{C3C5B529-D62E-4906-B43C-2D6CD56663B7}">
      <dgm:prSet/>
      <dgm:spPr>
        <a:xfrm flipV="1">
          <a:off x="4035433" y="1790657"/>
          <a:ext cx="497291" cy="424909"/>
        </a:xfrm>
        <a:prstGeom prst="lef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9C0A898C-7599-407D-AB47-889B5B5FF522}">
      <dgm:prSet phldrT="[Текст]" custT="1"/>
      <dgm:spPr>
        <a:xfrm>
          <a:off x="4506911" y="237343"/>
          <a:ext cx="1519963" cy="911977"/>
        </a:xfrm>
        <a:prstGeom prst="flowChartMultidocument">
          <a:avLst/>
        </a:prstGeom>
        <a:solidFill>
          <a:srgbClr val="C0504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Получатель</a:t>
          </a:r>
        </a:p>
      </dgm:t>
    </dgm:pt>
    <dgm:pt modelId="{8B4DC865-C4B4-424C-93F3-649728C2EDA2}" type="parTrans" cxnId="{994E1864-8DD7-4CB3-8BE3-09847460054B}">
      <dgm:prSet/>
      <dgm:spPr/>
      <dgm:t>
        <a:bodyPr/>
        <a:lstStyle/>
        <a:p>
          <a:pPr algn="ctr"/>
          <a:endParaRPr lang="ru-RU"/>
        </a:p>
      </dgm:t>
    </dgm:pt>
    <dgm:pt modelId="{9466028C-5D8D-454F-A4E3-ACBDBAF2DB4D}" type="sibTrans" cxnId="{994E1864-8DD7-4CB3-8BE3-09847460054B}">
      <dgm:prSet/>
      <dgm:spPr>
        <a:xfrm rot="16200155" flipH="1">
          <a:off x="2060258" y="3071450"/>
          <a:ext cx="379555" cy="587045"/>
        </a:xfrm>
        <a:prstGeom prst="up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9A4324B9-E3F7-4103-A93E-561D5AABCA67}">
      <dgm:prSet phldrT="[Текст]" custT="1"/>
      <dgm:spPr>
        <a:xfrm>
          <a:off x="4497396" y="1296833"/>
          <a:ext cx="1519963" cy="118237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Заявка </a:t>
          </a:r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 участие в конкурсном отборе</a:t>
          </a:r>
        </a:p>
      </dgm:t>
    </dgm:pt>
    <dgm:pt modelId="{7D89204D-6021-4EE8-AE8C-6F313AF84D2A}" type="parTrans" cxnId="{97C1798C-1E9C-41D4-A63B-B0A9AC482D5E}">
      <dgm:prSet/>
      <dgm:spPr/>
      <dgm:t>
        <a:bodyPr/>
        <a:lstStyle/>
        <a:p>
          <a:pPr algn="ctr"/>
          <a:endParaRPr lang="ru-RU"/>
        </a:p>
      </dgm:t>
    </dgm:pt>
    <dgm:pt modelId="{F9306529-6E8E-4E8E-887D-36DC0D0F3C96}" type="sibTrans" cxnId="{97C1798C-1E9C-41D4-A63B-B0A9AC482D5E}">
      <dgm:prSet/>
      <dgm:spPr>
        <a:xfrm rot="16149900">
          <a:off x="4113883" y="423868"/>
          <a:ext cx="313150" cy="501893"/>
        </a:xfrm>
        <a:prstGeom prst="mathDivide">
          <a:avLst/>
        </a:prstGeom>
        <a:solidFill>
          <a:srgbClr val="C0504D">
            <a:lumMod val="40000"/>
            <a:lumOff val="6000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5B59BFC3-ED28-4D22-8D94-CEE593D176C3}">
      <dgm:prSet phldrT="[Текст]" custT="1"/>
      <dgm:spPr>
        <a:xfrm>
          <a:off x="4529277" y="2716829"/>
          <a:ext cx="1519963" cy="124445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Оформление заявления </a:t>
          </a:r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 выплату именной стипендии и </a:t>
          </a:r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обработку персональных данных с указанием банковских реквизитов</a:t>
          </a:r>
        </a:p>
      </dgm:t>
    </dgm:pt>
    <dgm:pt modelId="{18ED1DED-1FCE-4174-B55F-72465D14BEEB}" type="parTrans" cxnId="{E8D873EF-2030-487C-97F4-28FA28DF1B72}">
      <dgm:prSet/>
      <dgm:spPr/>
      <dgm:t>
        <a:bodyPr/>
        <a:lstStyle/>
        <a:p>
          <a:pPr algn="ctr"/>
          <a:endParaRPr lang="ru-RU"/>
        </a:p>
      </dgm:t>
    </dgm:pt>
    <dgm:pt modelId="{F6025F79-517A-402E-9984-4B2692B81637}" type="sibTrans" cxnId="{E8D873EF-2030-487C-97F4-28FA28DF1B72}">
      <dgm:prSet/>
      <dgm:spPr>
        <a:xfrm rot="5386304">
          <a:off x="2059440" y="1768065"/>
          <a:ext cx="446907" cy="536959"/>
        </a:xfrm>
        <a:prstGeom prst="up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7FB6BE82-C7E6-477C-A7A1-948E5C48C329}">
      <dgm:prSet phldrT="[Текст]" custT="1"/>
      <dgm:spPr>
        <a:xfrm>
          <a:off x="4556834" y="4287402"/>
          <a:ext cx="1519963" cy="91197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Зачисление средств на лицевой счет получателя</a:t>
          </a:r>
        </a:p>
      </dgm:t>
    </dgm:pt>
    <dgm:pt modelId="{EA54B6DB-C8AF-4796-AE73-6F0021D5CD73}" type="parTrans" cxnId="{22CF3465-DFA0-4655-A5E3-90AE8C9DA07B}">
      <dgm:prSet/>
      <dgm:spPr/>
      <dgm:t>
        <a:bodyPr/>
        <a:lstStyle/>
        <a:p>
          <a:pPr algn="ctr"/>
          <a:endParaRPr lang="ru-RU"/>
        </a:p>
      </dgm:t>
    </dgm:pt>
    <dgm:pt modelId="{31BA7832-7DF1-48FB-A297-D4556CC7DFBF}" type="sibTrans" cxnId="{22CF3465-DFA0-4655-A5E3-90AE8C9DA07B}">
      <dgm:prSet/>
      <dgm:spPr>
        <a:xfrm rot="10799304">
          <a:off x="2053336" y="4546837"/>
          <a:ext cx="2430434" cy="395181"/>
        </a:xfrm>
        <a:prstGeom prst="lef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 algn="ctr"/>
          <a:endParaRPr lang="ru-RU"/>
        </a:p>
      </dgm:t>
    </dgm:pt>
    <dgm:pt modelId="{D27F9854-E45C-4F63-B1ED-B1FF07F56990}">
      <dgm:prSet phldrT="[Текст]" custT="1"/>
      <dgm:spPr>
        <a:xfrm>
          <a:off x="448526" y="4287402"/>
          <a:ext cx="1519963" cy="91197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Обработка заявлений</a:t>
          </a:r>
        </a:p>
        <a:p>
          <a:pPr algn="ctr"/>
          <a:r>
            <a:rPr lang="ru-RU" sz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Перечисление </a:t>
          </a:r>
          <a:r>
            <a:rPr lang="ru-RU" sz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средств на лицевой счет получателей</a:t>
          </a:r>
        </a:p>
      </dgm:t>
    </dgm:pt>
    <dgm:pt modelId="{A5FF3088-952E-4764-BE28-E493EC681B27}" type="parTrans" cxnId="{DCDD88A8-B715-4358-8D77-79F97DA293C7}">
      <dgm:prSet/>
      <dgm:spPr/>
      <dgm:t>
        <a:bodyPr/>
        <a:lstStyle/>
        <a:p>
          <a:pPr algn="ctr"/>
          <a:endParaRPr lang="ru-RU"/>
        </a:p>
      </dgm:t>
    </dgm:pt>
    <dgm:pt modelId="{EF753369-94FE-406F-9C15-C3D6FE405BB5}" type="sibTrans" cxnId="{DCDD88A8-B715-4358-8D77-79F97DA293C7}">
      <dgm:prSet/>
      <dgm:spPr/>
      <dgm:t>
        <a:bodyPr/>
        <a:lstStyle/>
        <a:p>
          <a:pPr algn="ctr"/>
          <a:endParaRPr lang="ru-RU"/>
        </a:p>
      </dgm:t>
    </dgm:pt>
    <dgm:pt modelId="{E17651F7-CFA2-4303-AC51-88A4616404A2}" type="pres">
      <dgm:prSet presAssocID="{8AB7B740-2FCF-41F4-8F8F-B79A4910E17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7FB6BDB-077F-4AF7-A339-5DBC0AB4DCAF}" type="pres">
      <dgm:prSet presAssocID="{E3AC2CD9-9F16-484A-A527-8620CDC67D2B}" presName="compNode" presStyleCnt="0"/>
      <dgm:spPr/>
    </dgm:pt>
    <dgm:pt modelId="{E5B7A238-A491-4B00-8292-D9CF22F2FE33}" type="pres">
      <dgm:prSet presAssocID="{E3AC2CD9-9F16-484A-A527-8620CDC67D2B}" presName="dummyConnPt" presStyleCnt="0"/>
      <dgm:spPr/>
    </dgm:pt>
    <dgm:pt modelId="{D45FC5D4-301B-4B83-9C3C-46C9AEADE4A9}" type="pres">
      <dgm:prSet presAssocID="{E3AC2CD9-9F16-484A-A527-8620CDC67D2B}" presName="node" presStyleLbl="node1" presStyleIdx="0" presStyleCnt="11" custLinFactNeighborX="-699" custLinFactNeighborY="3147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D43C587A-5728-4A92-80A0-DC116A60ED1A}" type="pres">
      <dgm:prSet presAssocID="{3374C7F2-B539-4AA1-90FF-A974EBEE6F10}" presName="sibTrans" presStyleLbl="bgSibTrans2D1" presStyleIdx="0" presStyleCnt="10" custAng="18711511" custScaleX="41928" custScaleY="468140" custLinFactX="100000" custLinFactY="837511" custLinFactNeighborX="192148" custLinFactNeighborY="90000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AE5798B6-483A-43FA-B7DB-393329607551}" type="pres">
      <dgm:prSet presAssocID="{EC333AF2-851A-4BB0-B748-C85E46228C90}" presName="compNode" presStyleCnt="0"/>
      <dgm:spPr/>
    </dgm:pt>
    <dgm:pt modelId="{2D0769E2-6FAC-4BBB-95B1-467565DB6B2D}" type="pres">
      <dgm:prSet presAssocID="{EC333AF2-851A-4BB0-B748-C85E46228C90}" presName="dummyConnPt" presStyleCnt="0"/>
      <dgm:spPr/>
    </dgm:pt>
    <dgm:pt modelId="{EAF5452F-346C-4AC7-BF6E-E9845B7CC7F2}" type="pres">
      <dgm:prSet presAssocID="{EC333AF2-851A-4BB0-B748-C85E46228C90}" presName="node" presStyleLbl="node1" presStyleIdx="1" presStyleCnt="11" custScaleY="142412" custLinFactNeighborX="-1400" custLinFactNeighborY="19443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E49FB858-64FC-4F86-B0F1-1F3EE976C931}" type="pres">
      <dgm:prSet presAssocID="{99741297-A01E-48CA-B0ED-C482DF56EAAE}" presName="sibTrans" presStyleLbl="bgSibTrans2D1" presStyleIdx="1" presStyleCnt="10" custAng="16193993" custFlipHor="1" custScaleX="29399" custScaleY="273721" custLinFactX="159924" custLinFactY="900000" custLinFactNeighborX="200000" custLinFactNeighborY="963504"/>
      <dgm:spPr>
        <a:prstGeom prst="smileyFace">
          <a:avLst/>
        </a:prstGeom>
      </dgm:spPr>
      <dgm:t>
        <a:bodyPr/>
        <a:lstStyle/>
        <a:p>
          <a:endParaRPr lang="ru-RU"/>
        </a:p>
      </dgm:t>
    </dgm:pt>
    <dgm:pt modelId="{0F22201C-2AE8-42A2-B378-7584CAD39464}" type="pres">
      <dgm:prSet presAssocID="{516B93B4-DA9C-44A7-BD7E-D6D0AE68776A}" presName="compNode" presStyleCnt="0"/>
      <dgm:spPr/>
    </dgm:pt>
    <dgm:pt modelId="{6CEA4ACB-6948-4AF2-BED1-F6575927D0BA}" type="pres">
      <dgm:prSet presAssocID="{516B93B4-DA9C-44A7-BD7E-D6D0AE68776A}" presName="dummyConnPt" presStyleCnt="0"/>
      <dgm:spPr/>
    </dgm:pt>
    <dgm:pt modelId="{A122D57A-F75C-4124-8B9A-ED8FADAD85C3}" type="pres">
      <dgm:prSet presAssocID="{516B93B4-DA9C-44A7-BD7E-D6D0AE68776A}" presName="node" presStyleLbl="node1" presStyleIdx="2" presStyleCnt="11" custScaleY="120480" custLinFactNeighborX="1747" custLinFactNeighborY="1623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31563D53-AB32-4553-B7CA-ECDDC79D4D61}" type="pres">
      <dgm:prSet presAssocID="{B5DF12CB-8AC8-4F54-A1F6-B605C6DB0459}" presName="sibTrans" presStyleLbl="bgSibTrans2D1" presStyleIdx="2" presStyleCnt="10" custAng="2199471" custScaleX="24109" custScaleY="509932" custLinFactY="378444" custLinFactNeighborX="19269" custLinFactNeighborY="40000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D2DAED5E-8F6C-4834-9980-BDC17DD36240}" type="pres">
      <dgm:prSet presAssocID="{2C36B3AC-89AB-4C23-BF9D-8A80A74E25EC}" presName="compNode" presStyleCnt="0"/>
      <dgm:spPr/>
    </dgm:pt>
    <dgm:pt modelId="{5BE528E5-41E2-4795-AA9B-05A8E35318F0}" type="pres">
      <dgm:prSet presAssocID="{2C36B3AC-89AB-4C23-BF9D-8A80A74E25EC}" presName="dummyConnPt" presStyleCnt="0"/>
      <dgm:spPr/>
    </dgm:pt>
    <dgm:pt modelId="{A46ED99A-7F5F-40D4-A771-A5A6DDE3DAA3}" type="pres">
      <dgm:prSet presAssocID="{2C36B3AC-89AB-4C23-BF9D-8A80A74E25EC}" presName="node" presStyleLbl="node1" presStyleIdx="3" presStyleCnt="11" custScaleY="132027" custLinFactX="37334" custLinFactNeighborX="100000" custLinFactNeighborY="-7012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3A59E2CC-4CF4-4E8A-B4B6-4F3D92F8627D}" type="pres">
      <dgm:prSet presAssocID="{5C399937-CB15-42E1-A6E5-7EA2E8BEC34C}" presName="sibTrans" presStyleLbl="bgSibTrans2D1" presStyleIdx="3" presStyleCnt="10" custScaleX="15087" custScaleY="338620" custLinFactNeighborX="-82698" custLinFactNeighborY="12020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0B3E228E-8EFD-48B0-9A80-5F1D446E8A01}" type="pres">
      <dgm:prSet presAssocID="{C1C4BFAC-ADAC-45AB-B83B-2D5AC03C4849}" presName="compNode" presStyleCnt="0"/>
      <dgm:spPr/>
    </dgm:pt>
    <dgm:pt modelId="{45C6FDC3-34A5-4CAF-9CEB-5FE6E4526A24}" type="pres">
      <dgm:prSet presAssocID="{C1C4BFAC-ADAC-45AB-B83B-2D5AC03C4849}" presName="dummyConnPt" presStyleCnt="0"/>
      <dgm:spPr/>
    </dgm:pt>
    <dgm:pt modelId="{DA29E00A-784B-4BA4-B22F-7428E659AC8B}" type="pres">
      <dgm:prSet presAssocID="{C1C4BFAC-ADAC-45AB-B83B-2D5AC03C4849}" presName="node" presStyleLbl="node1" presStyleIdx="4" presStyleCnt="11" custScaleY="140824" custLinFactY="-100000" custLinFactNeighborX="-2561" custLinFactNeighborY="-18183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9B9B03EF-05DB-4F09-BA0E-A0D4030923D9}" type="pres">
      <dgm:prSet presAssocID="{DA674760-1A95-477C-9D4E-6346E96BAB63}" presName="sibTrans" presStyleLbl="bgSibTrans2D1" presStyleIdx="4" presStyleCnt="10" custAng="73728" custScaleX="27817" custScaleY="386588" custLinFactY="-125917" custLinFactNeighborX="-49211" custLinFactNeighborY="-200000"/>
      <dgm:spPr>
        <a:prstGeom prst="mathDivide">
          <a:avLst/>
        </a:prstGeom>
      </dgm:spPr>
      <dgm:t>
        <a:bodyPr/>
        <a:lstStyle/>
        <a:p>
          <a:endParaRPr lang="ru-RU"/>
        </a:p>
      </dgm:t>
    </dgm:pt>
    <dgm:pt modelId="{D43E516C-C05B-49CC-9D3D-1547E0C8C072}" type="pres">
      <dgm:prSet presAssocID="{71B17B73-1D36-4EF1-9320-484497BA3FFE}" presName="compNode" presStyleCnt="0"/>
      <dgm:spPr/>
    </dgm:pt>
    <dgm:pt modelId="{47D2F857-1B33-43A0-8392-4C432BBB66E7}" type="pres">
      <dgm:prSet presAssocID="{71B17B73-1D36-4EF1-9320-484497BA3FFE}" presName="dummyConnPt" presStyleCnt="0"/>
      <dgm:spPr/>
    </dgm:pt>
    <dgm:pt modelId="{E038CD2C-A8A1-40AC-8FAD-7515E38096FE}" type="pres">
      <dgm:prSet presAssocID="{71B17B73-1D36-4EF1-9320-484497BA3FFE}" presName="node" presStyleLbl="node1" presStyleIdx="5" presStyleCnt="11" custScaleX="107581" custLinFactY="-100000" custLinFactNeighborX="-4302" custLinFactNeighborY="-172780">
        <dgm:presLayoutVars>
          <dgm:bulletEnabled val="1"/>
        </dgm:presLayoutVars>
      </dgm:prSet>
      <dgm:spPr>
        <a:prstGeom prst="flowChartMultidocument">
          <a:avLst/>
        </a:prstGeom>
      </dgm:spPr>
      <dgm:t>
        <a:bodyPr/>
        <a:lstStyle/>
        <a:p>
          <a:endParaRPr lang="ru-RU"/>
        </a:p>
      </dgm:t>
    </dgm:pt>
    <dgm:pt modelId="{4C9D5939-25EB-4842-955C-354B57BA0CDE}" type="pres">
      <dgm:prSet presAssocID="{590564E6-2EE8-4BC9-85CE-13E83AB7DE08}" presName="sibTrans" presStyleLbl="bgSibTrans2D1" presStyleIdx="5" presStyleCnt="10" custAng="78076" custFlipVert="1" custScaleX="25055" custScaleY="310614" custLinFactY="507231" custLinFactNeighborX="23238" custLinFactNeighborY="600000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C1AB1A21-2F60-4907-8E80-C83ACE690B33}" type="pres">
      <dgm:prSet presAssocID="{9C0A898C-7599-407D-AB47-889B5B5FF522}" presName="compNode" presStyleCnt="0"/>
      <dgm:spPr/>
    </dgm:pt>
    <dgm:pt modelId="{A35DBA92-F3EB-4C0F-8724-3DB8D9C88FE5}" type="pres">
      <dgm:prSet presAssocID="{9C0A898C-7599-407D-AB47-889B5B5FF522}" presName="dummyConnPt" presStyleCnt="0"/>
      <dgm:spPr/>
    </dgm:pt>
    <dgm:pt modelId="{37739627-B4A1-4263-8975-DF072C5DA3A1}" type="pres">
      <dgm:prSet presAssocID="{9C0A898C-7599-407D-AB47-889B5B5FF522}" presName="node" presStyleLbl="node1" presStyleIdx="6" presStyleCnt="11" custLinFactX="26536" custLinFactY="-53171" custLinFactNeighborX="100000" custLinFactNeighborY="-100000">
        <dgm:presLayoutVars>
          <dgm:bulletEnabled val="1"/>
        </dgm:presLayoutVars>
      </dgm:prSet>
      <dgm:spPr>
        <a:prstGeom prst="flowChartMultidocument">
          <a:avLst/>
        </a:prstGeom>
      </dgm:spPr>
      <dgm:t>
        <a:bodyPr/>
        <a:lstStyle/>
        <a:p>
          <a:endParaRPr lang="ru-RU"/>
        </a:p>
      </dgm:t>
    </dgm:pt>
    <dgm:pt modelId="{FC12D61A-6B5B-485C-BA12-D6B11E3C54E9}" type="pres">
      <dgm:prSet presAssocID="{9466028C-5D8D-454F-A4E3-ACBDBAF2DB4D}" presName="sibTrans" presStyleLbl="bgSibTrans2D1" presStyleIdx="6" presStyleCnt="10" custAng="21572249" custFlipHor="1" custScaleX="32021" custScaleY="1796010" custLinFactX="-23793" custLinFactY="691139" custLinFactNeighborX="-100000" custLinFactNeighborY="700000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D87CCC5D-4A54-4F83-B460-C068E5BA1518}" type="pres">
      <dgm:prSet presAssocID="{9A4324B9-E3F7-4103-A93E-561D5AABCA67}" presName="compNode" presStyleCnt="0"/>
      <dgm:spPr/>
    </dgm:pt>
    <dgm:pt modelId="{0622D93D-AC5C-433C-98E8-BB5D2D85C00B}" type="pres">
      <dgm:prSet presAssocID="{9A4324B9-E3F7-4103-A93E-561D5AABCA67}" presName="dummyConnPt" presStyleCnt="0"/>
      <dgm:spPr/>
    </dgm:pt>
    <dgm:pt modelId="{0E7715F1-75C4-4271-B4F6-8DE0E62B4E78}" type="pres">
      <dgm:prSet presAssocID="{9A4324B9-E3F7-4103-A93E-561D5AABCA67}" presName="node" presStyleLbl="node1" presStyleIdx="7" presStyleCnt="11" custScaleY="129650" custLinFactX="25910" custLinFactY="17654" custLinFactNeighborX="100000" custLinFactNeighborY="10000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95B6CC0-8EC3-4669-9875-974D5816574A}" type="pres">
      <dgm:prSet presAssocID="{F9306529-6E8E-4E8E-887D-36DC0D0F3C96}" presName="sibTrans" presStyleLbl="bgSibTrans2D1" presStyleIdx="7" presStyleCnt="10" custAng="10825991" custScaleX="21739" custScaleY="366890" custLinFactY="-600000" custLinFactNeighborX="-38248" custLinFactNeighborY="-647898"/>
      <dgm:spPr>
        <a:prstGeom prst="mathDivide">
          <a:avLst/>
        </a:prstGeom>
      </dgm:spPr>
      <dgm:t>
        <a:bodyPr/>
        <a:lstStyle/>
        <a:p>
          <a:endParaRPr lang="ru-RU"/>
        </a:p>
      </dgm:t>
    </dgm:pt>
    <dgm:pt modelId="{7061E214-D7C2-4CE7-A814-7CED05564DC7}" type="pres">
      <dgm:prSet presAssocID="{5B59BFC3-ED28-4D22-8D94-CEE593D176C3}" presName="compNode" presStyleCnt="0"/>
      <dgm:spPr/>
    </dgm:pt>
    <dgm:pt modelId="{122C3B17-5903-44D5-8E83-45536CB9FEF8}" type="pres">
      <dgm:prSet presAssocID="{5B59BFC3-ED28-4D22-8D94-CEE593D176C3}" presName="dummyConnPt" presStyleCnt="0"/>
      <dgm:spPr/>
    </dgm:pt>
    <dgm:pt modelId="{1A710EDB-3D22-4A7F-8F91-AFA2C70F629E}" type="pres">
      <dgm:prSet presAssocID="{5B59BFC3-ED28-4D22-8D94-CEE593D176C3}" presName="node" presStyleLbl="node1" presStyleIdx="8" presStyleCnt="11" custScaleY="136457" custLinFactY="100000" custLinFactNeighborX="-8783" custLinFactNeighborY="17335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0CD466EC-0AC3-449C-925A-B0243D0D4864}" type="pres">
      <dgm:prSet presAssocID="{F6025F79-517A-402E-9984-4B2692B81637}" presName="sibTrans" presStyleLbl="bgSibTrans2D1" presStyleIdx="8" presStyleCnt="10" custAng="43971" custScaleX="31946" custScaleY="392524" custLinFactX="-83438" custLinFactY="-600000" custLinFactNeighborX="-100000" custLinFactNeighborY="-698253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E2426E4A-B2C0-4E7E-99C7-72CB7C52ABE8}" type="pres">
      <dgm:prSet presAssocID="{7FB6BE82-C7E6-477C-A7A1-948E5C48C329}" presName="compNode" presStyleCnt="0"/>
      <dgm:spPr/>
    </dgm:pt>
    <dgm:pt modelId="{954FFB0E-6057-4A4B-9C6F-29AACAA6C8D7}" type="pres">
      <dgm:prSet presAssocID="{7FB6BE82-C7E6-477C-A7A1-948E5C48C329}" presName="dummyConnPt" presStyleCnt="0"/>
      <dgm:spPr/>
    </dgm:pt>
    <dgm:pt modelId="{EBDEE11E-E5D0-481A-999D-1C7C376F6E0C}" type="pres">
      <dgm:prSet presAssocID="{7FB6BE82-C7E6-477C-A7A1-948E5C48C329}" presName="node" presStyleLbl="node1" presStyleIdx="9" presStyleCnt="11" custLinFactY="100000" custLinFactNeighborX="-6970" custLinFactNeighborY="19792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45B041D4-1B0C-4D23-BFCB-F7F38E08ED6B}" type="pres">
      <dgm:prSet presAssocID="{31BA7832-7DF1-48FB-A297-D4556CC7DFBF}" presName="sibTrans" presStyleLbl="bgSibTrans2D1" presStyleIdx="9" presStyleCnt="10" custAng="21492758" custScaleX="69307" custScaleY="288882" custLinFactY="146396" custLinFactNeighborX="8118" custLinFactNeighborY="200000"/>
      <dgm:spPr>
        <a:prstGeom prst="leftArrow">
          <a:avLst/>
        </a:prstGeom>
      </dgm:spPr>
      <dgm:t>
        <a:bodyPr/>
        <a:lstStyle/>
        <a:p>
          <a:endParaRPr lang="ru-RU"/>
        </a:p>
      </dgm:t>
    </dgm:pt>
    <dgm:pt modelId="{BAAC988A-6D3D-4CEF-B8B7-ECCCF9A2190A}" type="pres">
      <dgm:prSet presAssocID="{D27F9854-E45C-4F63-B1ED-B1FF07F56990}" presName="compNode" presStyleCnt="0"/>
      <dgm:spPr/>
    </dgm:pt>
    <dgm:pt modelId="{17B9A074-CC18-497C-BEAE-0E25D09E5F01}" type="pres">
      <dgm:prSet presAssocID="{D27F9854-E45C-4F63-B1ED-B1FF07F56990}" presName="dummyConnPt" presStyleCnt="0"/>
      <dgm:spPr/>
    </dgm:pt>
    <dgm:pt modelId="{8C194130-1A46-47C4-8750-946FDD03AF05}" type="pres">
      <dgm:prSet presAssocID="{D27F9854-E45C-4F63-B1ED-B1FF07F56990}" presName="node" presStyleLbl="node1" presStyleIdx="10" presStyleCnt="11" custScaleX="91787" custScaleY="121861" custLinFactX="-100000" custLinFactY="33438" custLinFactNeighborX="-172823" custLinFactNeighborY="10000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FE30D03F-01BA-4463-AF3D-BA4C1A250891}" type="presOf" srcId="{F9306529-6E8E-4E8E-887D-36DC0D0F3C96}" destId="{795B6CC0-8EC3-4669-9875-974D5816574A}" srcOrd="0" destOrd="0" presId="urn:microsoft.com/office/officeart/2005/8/layout/bProcess4"/>
    <dgm:cxn modelId="{CCEACA78-4F3D-4AB1-97D6-DDC359BF8713}" type="presOf" srcId="{DA674760-1A95-477C-9D4E-6346E96BAB63}" destId="{9B9B03EF-05DB-4F09-BA0E-A0D4030923D9}" srcOrd="0" destOrd="0" presId="urn:microsoft.com/office/officeart/2005/8/layout/bProcess4"/>
    <dgm:cxn modelId="{1ECF5626-69CC-4CC8-B61A-BD93FFDC2051}" type="presOf" srcId="{5C399937-CB15-42E1-A6E5-7EA2E8BEC34C}" destId="{3A59E2CC-4CF4-4E8A-B4B6-4F3D92F8627D}" srcOrd="0" destOrd="0" presId="urn:microsoft.com/office/officeart/2005/8/layout/bProcess4"/>
    <dgm:cxn modelId="{1E993466-6519-4651-8E90-1136115F9AC0}" type="presOf" srcId="{590564E6-2EE8-4BC9-85CE-13E83AB7DE08}" destId="{4C9D5939-25EB-4842-955C-354B57BA0CDE}" srcOrd="0" destOrd="0" presId="urn:microsoft.com/office/officeart/2005/8/layout/bProcess4"/>
    <dgm:cxn modelId="{D70BEC4B-2E37-44A2-B8C8-40597A30D8F3}" type="presOf" srcId="{5B59BFC3-ED28-4D22-8D94-CEE593D176C3}" destId="{1A710EDB-3D22-4A7F-8F91-AFA2C70F629E}" srcOrd="0" destOrd="0" presId="urn:microsoft.com/office/officeart/2005/8/layout/bProcess4"/>
    <dgm:cxn modelId="{34A81707-8003-48D4-A0D4-C316192BC833}" type="presOf" srcId="{516B93B4-DA9C-44A7-BD7E-D6D0AE68776A}" destId="{A122D57A-F75C-4124-8B9A-ED8FADAD85C3}" srcOrd="0" destOrd="0" presId="urn:microsoft.com/office/officeart/2005/8/layout/bProcess4"/>
    <dgm:cxn modelId="{7EA2F383-B952-4FC0-A1B1-EA95AF0CB715}" type="presOf" srcId="{F6025F79-517A-402E-9984-4B2692B81637}" destId="{0CD466EC-0AC3-449C-925A-B0243D0D4864}" srcOrd="0" destOrd="0" presId="urn:microsoft.com/office/officeart/2005/8/layout/bProcess4"/>
    <dgm:cxn modelId="{0043768A-C11A-4E87-A8BA-F12F31676B5C}" type="presOf" srcId="{99741297-A01E-48CA-B0ED-C482DF56EAAE}" destId="{E49FB858-64FC-4F86-B0F1-1F3EE976C931}" srcOrd="0" destOrd="0" presId="urn:microsoft.com/office/officeart/2005/8/layout/bProcess4"/>
    <dgm:cxn modelId="{CA26BAAE-7C62-4F2B-9ED4-2448AF7C8A95}" type="presOf" srcId="{EC333AF2-851A-4BB0-B748-C85E46228C90}" destId="{EAF5452F-346C-4AC7-BF6E-E9845B7CC7F2}" srcOrd="0" destOrd="0" presId="urn:microsoft.com/office/officeart/2005/8/layout/bProcess4"/>
    <dgm:cxn modelId="{994E1864-8DD7-4CB3-8BE3-09847460054B}" srcId="{8AB7B740-2FCF-41F4-8F8F-B79A4910E179}" destId="{9C0A898C-7599-407D-AB47-889B5B5FF522}" srcOrd="6" destOrd="0" parTransId="{8B4DC865-C4B4-424C-93F3-649728C2EDA2}" sibTransId="{9466028C-5D8D-454F-A4E3-ACBDBAF2DB4D}"/>
    <dgm:cxn modelId="{3C2281FF-57CC-4B00-9BC6-263EB8AEFB86}" type="presOf" srcId="{C1C4BFAC-ADAC-45AB-B83B-2D5AC03C4849}" destId="{DA29E00A-784B-4BA4-B22F-7428E659AC8B}" srcOrd="0" destOrd="0" presId="urn:microsoft.com/office/officeart/2005/8/layout/bProcess4"/>
    <dgm:cxn modelId="{1973CB9C-17C3-45A0-AEA3-FDAD7D2D82F5}" type="presOf" srcId="{B5DF12CB-8AC8-4F54-A1F6-B605C6DB0459}" destId="{31563D53-AB32-4553-B7CA-ECDDC79D4D61}" srcOrd="0" destOrd="0" presId="urn:microsoft.com/office/officeart/2005/8/layout/bProcess4"/>
    <dgm:cxn modelId="{C3C5B529-D62E-4906-B43C-2D6CD56663B7}" srcId="{8AB7B740-2FCF-41F4-8F8F-B79A4910E179}" destId="{71B17B73-1D36-4EF1-9320-484497BA3FFE}" srcOrd="5" destOrd="0" parTransId="{0CD5AA5A-EF65-4C74-AD5A-E6B90E1BDBE0}" sibTransId="{590564E6-2EE8-4BC9-85CE-13E83AB7DE08}"/>
    <dgm:cxn modelId="{2472871D-72A2-47C5-8EF5-2762814A18E1}" type="presOf" srcId="{D27F9854-E45C-4F63-B1ED-B1FF07F56990}" destId="{8C194130-1A46-47C4-8750-946FDD03AF05}" srcOrd="0" destOrd="0" presId="urn:microsoft.com/office/officeart/2005/8/layout/bProcess4"/>
    <dgm:cxn modelId="{8080D497-6747-4802-A9D0-061C314E32E3}" type="presOf" srcId="{2C36B3AC-89AB-4C23-BF9D-8A80A74E25EC}" destId="{A46ED99A-7F5F-40D4-A771-A5A6DDE3DAA3}" srcOrd="0" destOrd="0" presId="urn:microsoft.com/office/officeart/2005/8/layout/bProcess4"/>
    <dgm:cxn modelId="{8751E2D2-FB61-47B2-BBC4-DA7EC431E59D}" srcId="{8AB7B740-2FCF-41F4-8F8F-B79A4910E179}" destId="{C1C4BFAC-ADAC-45AB-B83B-2D5AC03C4849}" srcOrd="4" destOrd="0" parTransId="{DD6D8A11-BAD6-4F93-80FB-B7658DFA41C1}" sibTransId="{DA674760-1A95-477C-9D4E-6346E96BAB63}"/>
    <dgm:cxn modelId="{AB7E47E6-9540-4F68-847F-5A529125C6E4}" type="presOf" srcId="{E3AC2CD9-9F16-484A-A527-8620CDC67D2B}" destId="{D45FC5D4-301B-4B83-9C3C-46C9AEADE4A9}" srcOrd="0" destOrd="0" presId="urn:microsoft.com/office/officeart/2005/8/layout/bProcess4"/>
    <dgm:cxn modelId="{7C11A113-48DD-4162-AADD-7044EEB884B2}" type="presOf" srcId="{9466028C-5D8D-454F-A4E3-ACBDBAF2DB4D}" destId="{FC12D61A-6B5B-485C-BA12-D6B11E3C54E9}" srcOrd="0" destOrd="0" presId="urn:microsoft.com/office/officeart/2005/8/layout/bProcess4"/>
    <dgm:cxn modelId="{24337A11-ADEE-4EA0-BFBD-47E242EFDB92}" type="presOf" srcId="{71B17B73-1D36-4EF1-9320-484497BA3FFE}" destId="{E038CD2C-A8A1-40AC-8FAD-7515E38096FE}" srcOrd="0" destOrd="0" presId="urn:microsoft.com/office/officeart/2005/8/layout/bProcess4"/>
    <dgm:cxn modelId="{97C1798C-1E9C-41D4-A63B-B0A9AC482D5E}" srcId="{8AB7B740-2FCF-41F4-8F8F-B79A4910E179}" destId="{9A4324B9-E3F7-4103-A93E-561D5AABCA67}" srcOrd="7" destOrd="0" parTransId="{7D89204D-6021-4EE8-AE8C-6F313AF84D2A}" sibTransId="{F9306529-6E8E-4E8E-887D-36DC0D0F3C96}"/>
    <dgm:cxn modelId="{DD357E42-5D76-4967-BA90-F09D1BB07C1A}" srcId="{8AB7B740-2FCF-41F4-8F8F-B79A4910E179}" destId="{2C36B3AC-89AB-4C23-BF9D-8A80A74E25EC}" srcOrd="3" destOrd="0" parTransId="{3D362CD4-51EB-4ECE-991A-A8E8C456E5AD}" sibTransId="{5C399937-CB15-42E1-A6E5-7EA2E8BEC34C}"/>
    <dgm:cxn modelId="{98951613-034C-4E25-9BAB-439C51629EFF}" type="presOf" srcId="{31BA7832-7DF1-48FB-A297-D4556CC7DFBF}" destId="{45B041D4-1B0C-4D23-BFCB-F7F38E08ED6B}" srcOrd="0" destOrd="0" presId="urn:microsoft.com/office/officeart/2005/8/layout/bProcess4"/>
    <dgm:cxn modelId="{1E263725-B44B-4CC0-99F5-ED5E318C8231}" type="presOf" srcId="{8AB7B740-2FCF-41F4-8F8F-B79A4910E179}" destId="{E17651F7-CFA2-4303-AC51-88A4616404A2}" srcOrd="0" destOrd="0" presId="urn:microsoft.com/office/officeart/2005/8/layout/bProcess4"/>
    <dgm:cxn modelId="{E8D873EF-2030-487C-97F4-28FA28DF1B72}" srcId="{8AB7B740-2FCF-41F4-8F8F-B79A4910E179}" destId="{5B59BFC3-ED28-4D22-8D94-CEE593D176C3}" srcOrd="8" destOrd="0" parTransId="{18ED1DED-1FCE-4174-B55F-72465D14BEEB}" sibTransId="{F6025F79-517A-402E-9984-4B2692B81637}"/>
    <dgm:cxn modelId="{0B547F3C-1BD8-41FD-A3C2-7C62F728A569}" type="presOf" srcId="{3374C7F2-B539-4AA1-90FF-A974EBEE6F10}" destId="{D43C587A-5728-4A92-80A0-DC116A60ED1A}" srcOrd="0" destOrd="0" presId="urn:microsoft.com/office/officeart/2005/8/layout/bProcess4"/>
    <dgm:cxn modelId="{CBF3F71A-DB9A-49E1-A515-0BD70C336310}" type="presOf" srcId="{7FB6BE82-C7E6-477C-A7A1-948E5C48C329}" destId="{EBDEE11E-E5D0-481A-999D-1C7C376F6E0C}" srcOrd="0" destOrd="0" presId="urn:microsoft.com/office/officeart/2005/8/layout/bProcess4"/>
    <dgm:cxn modelId="{DA53748A-7112-43F4-A441-830A8CA6EB4E}" srcId="{8AB7B740-2FCF-41F4-8F8F-B79A4910E179}" destId="{EC333AF2-851A-4BB0-B748-C85E46228C90}" srcOrd="1" destOrd="0" parTransId="{A8ED821F-FF8A-4554-92F6-5DB2BDDE60F5}" sibTransId="{99741297-A01E-48CA-B0ED-C482DF56EAAE}"/>
    <dgm:cxn modelId="{DCDD88A8-B715-4358-8D77-79F97DA293C7}" srcId="{8AB7B740-2FCF-41F4-8F8F-B79A4910E179}" destId="{D27F9854-E45C-4F63-B1ED-B1FF07F56990}" srcOrd="10" destOrd="0" parTransId="{A5FF3088-952E-4764-BE28-E493EC681B27}" sibTransId="{EF753369-94FE-406F-9C15-C3D6FE405BB5}"/>
    <dgm:cxn modelId="{FE2C0BB4-8B0A-4CE3-9619-0F61C84E4286}" srcId="{8AB7B740-2FCF-41F4-8F8F-B79A4910E179}" destId="{516B93B4-DA9C-44A7-BD7E-D6D0AE68776A}" srcOrd="2" destOrd="0" parTransId="{BEEA4B23-B89A-4D28-9885-62AB69C618C3}" sibTransId="{B5DF12CB-8AC8-4F54-A1F6-B605C6DB0459}"/>
    <dgm:cxn modelId="{3BB69EE5-DF47-40C5-8AD1-6A136E2AF1C6}" srcId="{8AB7B740-2FCF-41F4-8F8F-B79A4910E179}" destId="{E3AC2CD9-9F16-484A-A527-8620CDC67D2B}" srcOrd="0" destOrd="0" parTransId="{7DA1BAE5-4603-43AA-A58F-D6BEFC8F1010}" sibTransId="{3374C7F2-B539-4AA1-90FF-A974EBEE6F10}"/>
    <dgm:cxn modelId="{6589425E-1096-4DE3-89B3-FABB6E079825}" type="presOf" srcId="{9C0A898C-7599-407D-AB47-889B5B5FF522}" destId="{37739627-B4A1-4263-8975-DF072C5DA3A1}" srcOrd="0" destOrd="0" presId="urn:microsoft.com/office/officeart/2005/8/layout/bProcess4"/>
    <dgm:cxn modelId="{BC04EFC6-3411-48CF-B1C1-E84794E14423}" type="presOf" srcId="{9A4324B9-E3F7-4103-A93E-561D5AABCA67}" destId="{0E7715F1-75C4-4271-B4F6-8DE0E62B4E78}" srcOrd="0" destOrd="0" presId="urn:microsoft.com/office/officeart/2005/8/layout/bProcess4"/>
    <dgm:cxn modelId="{22CF3465-DFA0-4655-A5E3-90AE8C9DA07B}" srcId="{8AB7B740-2FCF-41F4-8F8F-B79A4910E179}" destId="{7FB6BE82-C7E6-477C-A7A1-948E5C48C329}" srcOrd="9" destOrd="0" parTransId="{EA54B6DB-C8AF-4796-AE73-6F0021D5CD73}" sibTransId="{31BA7832-7DF1-48FB-A297-D4556CC7DFBF}"/>
    <dgm:cxn modelId="{BF8DEBC2-D186-4D8F-AE80-CD4B413FC84B}" type="presParOf" srcId="{E17651F7-CFA2-4303-AC51-88A4616404A2}" destId="{37FB6BDB-077F-4AF7-A339-5DBC0AB4DCAF}" srcOrd="0" destOrd="0" presId="urn:microsoft.com/office/officeart/2005/8/layout/bProcess4"/>
    <dgm:cxn modelId="{3E946833-9D08-4EA4-A326-46DA4E258290}" type="presParOf" srcId="{37FB6BDB-077F-4AF7-A339-5DBC0AB4DCAF}" destId="{E5B7A238-A491-4B00-8292-D9CF22F2FE33}" srcOrd="0" destOrd="0" presId="urn:microsoft.com/office/officeart/2005/8/layout/bProcess4"/>
    <dgm:cxn modelId="{F7417A4A-DBB8-4FF9-B5B9-D87B1EAB909C}" type="presParOf" srcId="{37FB6BDB-077F-4AF7-A339-5DBC0AB4DCAF}" destId="{D45FC5D4-301B-4B83-9C3C-46C9AEADE4A9}" srcOrd="1" destOrd="0" presId="urn:microsoft.com/office/officeart/2005/8/layout/bProcess4"/>
    <dgm:cxn modelId="{463FDE3B-A201-4F5C-9306-F5EF6A8F860D}" type="presParOf" srcId="{E17651F7-CFA2-4303-AC51-88A4616404A2}" destId="{D43C587A-5728-4A92-80A0-DC116A60ED1A}" srcOrd="1" destOrd="0" presId="urn:microsoft.com/office/officeart/2005/8/layout/bProcess4"/>
    <dgm:cxn modelId="{7D937C87-856E-42A0-8E6D-E2CA8B58C3E1}" type="presParOf" srcId="{E17651F7-CFA2-4303-AC51-88A4616404A2}" destId="{AE5798B6-483A-43FA-B7DB-393329607551}" srcOrd="2" destOrd="0" presId="urn:microsoft.com/office/officeart/2005/8/layout/bProcess4"/>
    <dgm:cxn modelId="{23575FB3-B76F-492B-9018-50E018DC0F02}" type="presParOf" srcId="{AE5798B6-483A-43FA-B7DB-393329607551}" destId="{2D0769E2-6FAC-4BBB-95B1-467565DB6B2D}" srcOrd="0" destOrd="0" presId="urn:microsoft.com/office/officeart/2005/8/layout/bProcess4"/>
    <dgm:cxn modelId="{75BFE45A-81AE-4A8D-A478-11C25E5689C4}" type="presParOf" srcId="{AE5798B6-483A-43FA-B7DB-393329607551}" destId="{EAF5452F-346C-4AC7-BF6E-E9845B7CC7F2}" srcOrd="1" destOrd="0" presId="urn:microsoft.com/office/officeart/2005/8/layout/bProcess4"/>
    <dgm:cxn modelId="{56BD0FA3-08D2-4B1E-B3B9-79DD5A34C9E2}" type="presParOf" srcId="{E17651F7-CFA2-4303-AC51-88A4616404A2}" destId="{E49FB858-64FC-4F86-B0F1-1F3EE976C931}" srcOrd="3" destOrd="0" presId="urn:microsoft.com/office/officeart/2005/8/layout/bProcess4"/>
    <dgm:cxn modelId="{F1D146D3-BEBC-4804-9D05-EC791E94126D}" type="presParOf" srcId="{E17651F7-CFA2-4303-AC51-88A4616404A2}" destId="{0F22201C-2AE8-42A2-B378-7584CAD39464}" srcOrd="4" destOrd="0" presId="urn:microsoft.com/office/officeart/2005/8/layout/bProcess4"/>
    <dgm:cxn modelId="{F2FE0F44-9AFC-473F-9645-426B98ABCDB1}" type="presParOf" srcId="{0F22201C-2AE8-42A2-B378-7584CAD39464}" destId="{6CEA4ACB-6948-4AF2-BED1-F6575927D0BA}" srcOrd="0" destOrd="0" presId="urn:microsoft.com/office/officeart/2005/8/layout/bProcess4"/>
    <dgm:cxn modelId="{45F19EB9-70B7-4F19-911D-0E62919EAEB0}" type="presParOf" srcId="{0F22201C-2AE8-42A2-B378-7584CAD39464}" destId="{A122D57A-F75C-4124-8B9A-ED8FADAD85C3}" srcOrd="1" destOrd="0" presId="urn:microsoft.com/office/officeart/2005/8/layout/bProcess4"/>
    <dgm:cxn modelId="{5B07E036-21D3-416F-8D0C-BD0E8C685821}" type="presParOf" srcId="{E17651F7-CFA2-4303-AC51-88A4616404A2}" destId="{31563D53-AB32-4553-B7CA-ECDDC79D4D61}" srcOrd="5" destOrd="0" presId="urn:microsoft.com/office/officeart/2005/8/layout/bProcess4"/>
    <dgm:cxn modelId="{9588825C-6B5F-4B78-BFEB-858C4740F0B6}" type="presParOf" srcId="{E17651F7-CFA2-4303-AC51-88A4616404A2}" destId="{D2DAED5E-8F6C-4834-9980-BDC17DD36240}" srcOrd="6" destOrd="0" presId="urn:microsoft.com/office/officeart/2005/8/layout/bProcess4"/>
    <dgm:cxn modelId="{A99E5004-91EF-4BF8-A0FC-3AD225022E26}" type="presParOf" srcId="{D2DAED5E-8F6C-4834-9980-BDC17DD36240}" destId="{5BE528E5-41E2-4795-AA9B-05A8E35318F0}" srcOrd="0" destOrd="0" presId="urn:microsoft.com/office/officeart/2005/8/layout/bProcess4"/>
    <dgm:cxn modelId="{E7845359-9702-41D0-9E08-D0BFA97EB0B9}" type="presParOf" srcId="{D2DAED5E-8F6C-4834-9980-BDC17DD36240}" destId="{A46ED99A-7F5F-40D4-A771-A5A6DDE3DAA3}" srcOrd="1" destOrd="0" presId="urn:microsoft.com/office/officeart/2005/8/layout/bProcess4"/>
    <dgm:cxn modelId="{0BCE0F7A-AFA3-488F-A94E-BD76C9813D8D}" type="presParOf" srcId="{E17651F7-CFA2-4303-AC51-88A4616404A2}" destId="{3A59E2CC-4CF4-4E8A-B4B6-4F3D92F8627D}" srcOrd="7" destOrd="0" presId="urn:microsoft.com/office/officeart/2005/8/layout/bProcess4"/>
    <dgm:cxn modelId="{1858D832-9AAB-4370-B2C2-49DB86FA896F}" type="presParOf" srcId="{E17651F7-CFA2-4303-AC51-88A4616404A2}" destId="{0B3E228E-8EFD-48B0-9A80-5F1D446E8A01}" srcOrd="8" destOrd="0" presId="urn:microsoft.com/office/officeart/2005/8/layout/bProcess4"/>
    <dgm:cxn modelId="{3A73651A-E9B8-4FF6-A274-A54D22A99918}" type="presParOf" srcId="{0B3E228E-8EFD-48B0-9A80-5F1D446E8A01}" destId="{45C6FDC3-34A5-4CAF-9CEB-5FE6E4526A24}" srcOrd="0" destOrd="0" presId="urn:microsoft.com/office/officeart/2005/8/layout/bProcess4"/>
    <dgm:cxn modelId="{F619944A-66F9-448B-9E21-4FA0220CE816}" type="presParOf" srcId="{0B3E228E-8EFD-48B0-9A80-5F1D446E8A01}" destId="{DA29E00A-784B-4BA4-B22F-7428E659AC8B}" srcOrd="1" destOrd="0" presId="urn:microsoft.com/office/officeart/2005/8/layout/bProcess4"/>
    <dgm:cxn modelId="{8FDC7992-5049-414E-AA8B-2C328D87FE48}" type="presParOf" srcId="{E17651F7-CFA2-4303-AC51-88A4616404A2}" destId="{9B9B03EF-05DB-4F09-BA0E-A0D4030923D9}" srcOrd="9" destOrd="0" presId="urn:microsoft.com/office/officeart/2005/8/layout/bProcess4"/>
    <dgm:cxn modelId="{B42E8AD6-1735-4927-B752-40D4A04D7EF3}" type="presParOf" srcId="{E17651F7-CFA2-4303-AC51-88A4616404A2}" destId="{D43E516C-C05B-49CC-9D3D-1547E0C8C072}" srcOrd="10" destOrd="0" presId="urn:microsoft.com/office/officeart/2005/8/layout/bProcess4"/>
    <dgm:cxn modelId="{4FEB6B83-D09F-488C-9CFE-866817356099}" type="presParOf" srcId="{D43E516C-C05B-49CC-9D3D-1547E0C8C072}" destId="{47D2F857-1B33-43A0-8392-4C432BBB66E7}" srcOrd="0" destOrd="0" presId="urn:microsoft.com/office/officeart/2005/8/layout/bProcess4"/>
    <dgm:cxn modelId="{60DAAC52-8BAF-4283-BC1C-9890B612A84E}" type="presParOf" srcId="{D43E516C-C05B-49CC-9D3D-1547E0C8C072}" destId="{E038CD2C-A8A1-40AC-8FAD-7515E38096FE}" srcOrd="1" destOrd="0" presId="urn:microsoft.com/office/officeart/2005/8/layout/bProcess4"/>
    <dgm:cxn modelId="{69147A83-76F7-4405-A5A2-66BAF897EDDA}" type="presParOf" srcId="{E17651F7-CFA2-4303-AC51-88A4616404A2}" destId="{4C9D5939-25EB-4842-955C-354B57BA0CDE}" srcOrd="11" destOrd="0" presId="urn:microsoft.com/office/officeart/2005/8/layout/bProcess4"/>
    <dgm:cxn modelId="{D600800E-D1FB-4846-A10A-3E40B1011DD0}" type="presParOf" srcId="{E17651F7-CFA2-4303-AC51-88A4616404A2}" destId="{C1AB1A21-2F60-4907-8E80-C83ACE690B33}" srcOrd="12" destOrd="0" presId="urn:microsoft.com/office/officeart/2005/8/layout/bProcess4"/>
    <dgm:cxn modelId="{8D9489AA-ADB7-4A34-BF5C-E1233205A6B0}" type="presParOf" srcId="{C1AB1A21-2F60-4907-8E80-C83ACE690B33}" destId="{A35DBA92-F3EB-4C0F-8724-3DB8D9C88FE5}" srcOrd="0" destOrd="0" presId="urn:microsoft.com/office/officeart/2005/8/layout/bProcess4"/>
    <dgm:cxn modelId="{E7602FD2-BB1E-4808-A076-75E1C8FDE17D}" type="presParOf" srcId="{C1AB1A21-2F60-4907-8E80-C83ACE690B33}" destId="{37739627-B4A1-4263-8975-DF072C5DA3A1}" srcOrd="1" destOrd="0" presId="urn:microsoft.com/office/officeart/2005/8/layout/bProcess4"/>
    <dgm:cxn modelId="{9C236198-446A-4EB6-93F9-85F03463A8C3}" type="presParOf" srcId="{E17651F7-CFA2-4303-AC51-88A4616404A2}" destId="{FC12D61A-6B5B-485C-BA12-D6B11E3C54E9}" srcOrd="13" destOrd="0" presId="urn:microsoft.com/office/officeart/2005/8/layout/bProcess4"/>
    <dgm:cxn modelId="{A61828A6-A6DA-40A7-AEAE-98CE90E9DA54}" type="presParOf" srcId="{E17651F7-CFA2-4303-AC51-88A4616404A2}" destId="{D87CCC5D-4A54-4F83-B460-C068E5BA1518}" srcOrd="14" destOrd="0" presId="urn:microsoft.com/office/officeart/2005/8/layout/bProcess4"/>
    <dgm:cxn modelId="{E20DC8CE-DD6F-41AA-85E9-9E65CDD02422}" type="presParOf" srcId="{D87CCC5D-4A54-4F83-B460-C068E5BA1518}" destId="{0622D93D-AC5C-433C-98E8-BB5D2D85C00B}" srcOrd="0" destOrd="0" presId="urn:microsoft.com/office/officeart/2005/8/layout/bProcess4"/>
    <dgm:cxn modelId="{1F62526F-F389-40E6-B907-021905641D48}" type="presParOf" srcId="{D87CCC5D-4A54-4F83-B460-C068E5BA1518}" destId="{0E7715F1-75C4-4271-B4F6-8DE0E62B4E78}" srcOrd="1" destOrd="0" presId="urn:microsoft.com/office/officeart/2005/8/layout/bProcess4"/>
    <dgm:cxn modelId="{704D5575-99F5-4F16-A1B3-125B7A03D721}" type="presParOf" srcId="{E17651F7-CFA2-4303-AC51-88A4616404A2}" destId="{795B6CC0-8EC3-4669-9875-974D5816574A}" srcOrd="15" destOrd="0" presId="urn:microsoft.com/office/officeart/2005/8/layout/bProcess4"/>
    <dgm:cxn modelId="{58AA5D45-0F21-4F15-B54E-C5E6DFF530A7}" type="presParOf" srcId="{E17651F7-CFA2-4303-AC51-88A4616404A2}" destId="{7061E214-D7C2-4CE7-A814-7CED05564DC7}" srcOrd="16" destOrd="0" presId="urn:microsoft.com/office/officeart/2005/8/layout/bProcess4"/>
    <dgm:cxn modelId="{9301A25C-563F-451C-804A-B7F14B90C945}" type="presParOf" srcId="{7061E214-D7C2-4CE7-A814-7CED05564DC7}" destId="{122C3B17-5903-44D5-8E83-45536CB9FEF8}" srcOrd="0" destOrd="0" presId="urn:microsoft.com/office/officeart/2005/8/layout/bProcess4"/>
    <dgm:cxn modelId="{0998CA56-25DA-43A9-AA94-2E3366BA48E6}" type="presParOf" srcId="{7061E214-D7C2-4CE7-A814-7CED05564DC7}" destId="{1A710EDB-3D22-4A7F-8F91-AFA2C70F629E}" srcOrd="1" destOrd="0" presId="urn:microsoft.com/office/officeart/2005/8/layout/bProcess4"/>
    <dgm:cxn modelId="{D3DCEA08-4ECE-4662-9DD8-AD1B933CDE77}" type="presParOf" srcId="{E17651F7-CFA2-4303-AC51-88A4616404A2}" destId="{0CD466EC-0AC3-449C-925A-B0243D0D4864}" srcOrd="17" destOrd="0" presId="urn:microsoft.com/office/officeart/2005/8/layout/bProcess4"/>
    <dgm:cxn modelId="{347E8DC7-B627-45C5-8C74-2EBDCE34E66C}" type="presParOf" srcId="{E17651F7-CFA2-4303-AC51-88A4616404A2}" destId="{E2426E4A-B2C0-4E7E-99C7-72CB7C52ABE8}" srcOrd="18" destOrd="0" presId="urn:microsoft.com/office/officeart/2005/8/layout/bProcess4"/>
    <dgm:cxn modelId="{D1B6E1FD-AE33-49BE-850A-9CB3CF15FAB1}" type="presParOf" srcId="{E2426E4A-B2C0-4E7E-99C7-72CB7C52ABE8}" destId="{954FFB0E-6057-4A4B-9C6F-29AACAA6C8D7}" srcOrd="0" destOrd="0" presId="urn:microsoft.com/office/officeart/2005/8/layout/bProcess4"/>
    <dgm:cxn modelId="{5F89106B-7CB9-441B-8C05-7B6438D145CD}" type="presParOf" srcId="{E2426E4A-B2C0-4E7E-99C7-72CB7C52ABE8}" destId="{EBDEE11E-E5D0-481A-999D-1C7C376F6E0C}" srcOrd="1" destOrd="0" presId="urn:microsoft.com/office/officeart/2005/8/layout/bProcess4"/>
    <dgm:cxn modelId="{679E236D-B476-45E5-8F56-E8D3C5E2C19E}" type="presParOf" srcId="{E17651F7-CFA2-4303-AC51-88A4616404A2}" destId="{45B041D4-1B0C-4D23-BFCB-F7F38E08ED6B}" srcOrd="19" destOrd="0" presId="urn:microsoft.com/office/officeart/2005/8/layout/bProcess4"/>
    <dgm:cxn modelId="{F3C03D44-BA07-4962-A414-E8386E911418}" type="presParOf" srcId="{E17651F7-CFA2-4303-AC51-88A4616404A2}" destId="{BAAC988A-6D3D-4CEF-B8B7-ECCCF9A2190A}" srcOrd="20" destOrd="0" presId="urn:microsoft.com/office/officeart/2005/8/layout/bProcess4"/>
    <dgm:cxn modelId="{04D6A384-ABBB-40B5-B4F9-902B5D924AA6}" type="presParOf" srcId="{BAAC988A-6D3D-4CEF-B8B7-ECCCF9A2190A}" destId="{17B9A074-CC18-497C-BEAE-0E25D09E5F01}" srcOrd="0" destOrd="0" presId="urn:microsoft.com/office/officeart/2005/8/layout/bProcess4"/>
    <dgm:cxn modelId="{44D49B14-1350-4931-BFDA-CF328CEF3D2D}" type="presParOf" srcId="{BAAC988A-6D3D-4CEF-B8B7-ECCCF9A2190A}" destId="{8C194130-1A46-47C4-8750-946FDD03AF05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4CAC81-4620-4B64-B23B-B5AD829B36D1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u="sng" dirty="0" smtClean="0"/>
            <a:t>Оформление Описания достижений претендента</a:t>
          </a:r>
          <a:endParaRPr lang="ru-RU" sz="1400" u="sng" dirty="0"/>
        </a:p>
      </dgm:t>
    </dgm:pt>
    <dgm:pt modelId="{E44D1B61-EBC8-4CE2-856E-F24696AECE6D}" type="parTrans" cxnId="{F50E15A7-C9BD-495F-B92D-D70F7EF0CE1C}">
      <dgm:prSet/>
      <dgm:spPr/>
      <dgm:t>
        <a:bodyPr/>
        <a:lstStyle/>
        <a:p>
          <a:endParaRPr lang="ru-RU"/>
        </a:p>
      </dgm:t>
    </dgm:pt>
    <dgm:pt modelId="{6BDB0380-F19A-466C-8B69-6E7EC467D11E}" type="sibTrans" cxnId="{F50E15A7-C9BD-495F-B92D-D70F7EF0CE1C}">
      <dgm:prSet/>
      <dgm:spPr/>
      <dgm:t>
        <a:bodyPr/>
        <a:lstStyle/>
        <a:p>
          <a:endParaRPr lang="ru-RU"/>
        </a:p>
      </dgm:t>
    </dgm:pt>
    <dgm:pt modelId="{F7FBCB7C-423C-4592-8A4E-B7A9EE15A841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600" u="none" dirty="0" smtClean="0"/>
            <a:t>Формы установлены Положением для каждого вида именной стипендии (приложения к формам 1 – 6 списков претендентов в Приложении 1 к Положению). </a:t>
          </a:r>
          <a:endParaRPr lang="ru-RU" sz="1600" u="none" dirty="0"/>
        </a:p>
      </dgm:t>
    </dgm:pt>
    <dgm:pt modelId="{231D212C-BB27-4D58-A8F6-EEE668234B42}" type="parTrans" cxnId="{43131437-05D5-42AA-BA2D-E3B087221DE3}">
      <dgm:prSet/>
      <dgm:spPr/>
      <dgm:t>
        <a:bodyPr/>
        <a:lstStyle/>
        <a:p>
          <a:endParaRPr lang="ru-RU"/>
        </a:p>
      </dgm:t>
    </dgm:pt>
    <dgm:pt modelId="{F9F37F37-6DA1-47DF-AC95-73C096CC4897}" type="sibTrans" cxnId="{43131437-05D5-42AA-BA2D-E3B087221DE3}">
      <dgm:prSet/>
      <dgm:spPr/>
      <dgm:t>
        <a:bodyPr/>
        <a:lstStyle/>
        <a:p>
          <a:endParaRPr lang="ru-RU"/>
        </a:p>
      </dgm:t>
    </dgm:pt>
    <dgm:pt modelId="{F1616B7A-676F-44EA-93FF-74C18E128650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600" u="none" dirty="0" smtClean="0"/>
            <a:t>Заполняется претендентом лично с использованием средств печатного набора текста.</a:t>
          </a:r>
        </a:p>
      </dgm:t>
    </dgm:pt>
    <dgm:pt modelId="{E86DD9CC-FFDF-4736-B9D6-6F0A269B4126}" type="parTrans" cxnId="{ED8F88A5-1339-469F-B666-C400347267F3}">
      <dgm:prSet/>
      <dgm:spPr/>
      <dgm:t>
        <a:bodyPr/>
        <a:lstStyle/>
        <a:p>
          <a:endParaRPr lang="ru-RU"/>
        </a:p>
      </dgm:t>
    </dgm:pt>
    <dgm:pt modelId="{3C0BED08-E52D-4297-9B24-2D3167E8D5E8}" type="sibTrans" cxnId="{ED8F88A5-1339-469F-B666-C400347267F3}">
      <dgm:prSet/>
      <dgm:spPr/>
      <dgm:t>
        <a:bodyPr/>
        <a:lstStyle/>
        <a:p>
          <a:endParaRPr lang="ru-RU"/>
        </a:p>
      </dgm:t>
    </dgm:pt>
    <dgm:pt modelId="{C199DD01-3505-4314-87D6-C365A1440477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600" u="none" dirty="0" smtClean="0"/>
            <a:t>Указываются подтвержденные документально достижения, полученные в </a:t>
          </a:r>
          <a:r>
            <a:rPr lang="ru-RU" sz="1600" u="none" dirty="0" smtClean="0"/>
            <a:t>учебный год, предшествующий назначению именной стипендии (в период </a:t>
          </a:r>
          <a:r>
            <a:rPr lang="ru-RU" sz="1600" u="none" dirty="0" smtClean="0"/>
            <a:t>с 01 сентября </a:t>
          </a:r>
          <a:r>
            <a:rPr lang="ru-RU" sz="1600" u="none" dirty="0" smtClean="0"/>
            <a:t>по </a:t>
          </a:r>
          <a:r>
            <a:rPr lang="ru-RU" sz="1600" u="none" dirty="0" smtClean="0"/>
            <a:t>31 </a:t>
          </a:r>
          <a:r>
            <a:rPr lang="ru-RU" sz="1600" u="none" dirty="0" smtClean="0"/>
            <a:t>августа)</a:t>
          </a:r>
          <a:endParaRPr lang="ru-RU" sz="1600" u="none" dirty="0" smtClean="0"/>
        </a:p>
        <a:p>
          <a:pPr algn="just">
            <a:lnSpc>
              <a:spcPct val="100000"/>
            </a:lnSpc>
            <a:spcAft>
              <a:spcPts val="600"/>
            </a:spcAft>
          </a:pPr>
          <a:endParaRPr lang="ru-RU" sz="1600" u="none" dirty="0" smtClean="0"/>
        </a:p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600" u="none" dirty="0" smtClean="0"/>
            <a:t>.</a:t>
          </a:r>
          <a:endParaRPr lang="ru-RU" sz="1600" u="none" dirty="0"/>
        </a:p>
      </dgm:t>
    </dgm:pt>
    <dgm:pt modelId="{95413EF6-D575-4547-B155-6FC3695BC242}" type="parTrans" cxnId="{17E745BC-4E12-4684-82F1-546C5427AE24}">
      <dgm:prSet/>
      <dgm:spPr/>
      <dgm:t>
        <a:bodyPr/>
        <a:lstStyle/>
        <a:p>
          <a:endParaRPr lang="ru-RU"/>
        </a:p>
      </dgm:t>
    </dgm:pt>
    <dgm:pt modelId="{FEF68BD0-5788-48CA-BC04-7748E0AFAB91}" type="sibTrans" cxnId="{17E745BC-4E12-4684-82F1-546C5427AE24}">
      <dgm:prSet/>
      <dgm:spPr/>
      <dgm:t>
        <a:bodyPr/>
        <a:lstStyle/>
        <a:p>
          <a:endParaRPr lang="ru-RU"/>
        </a:p>
      </dgm:t>
    </dgm:pt>
    <dgm:pt modelId="{1509EBDB-FFCF-4A57-888D-4A18ACCA905F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600" u="none" dirty="0" smtClean="0"/>
            <a:t>Подписывается лично претендентом с указанием даты представления в организацию.</a:t>
          </a:r>
          <a:endParaRPr lang="ru-RU" sz="1600" u="none" dirty="0"/>
        </a:p>
      </dgm:t>
    </dgm:pt>
    <dgm:pt modelId="{521AB579-CB72-4A29-87C7-3E95FE498B9B}" type="parTrans" cxnId="{F852B4B4-9763-4FA1-AA0D-6563052BF1CF}">
      <dgm:prSet/>
      <dgm:spPr/>
      <dgm:t>
        <a:bodyPr/>
        <a:lstStyle/>
        <a:p>
          <a:endParaRPr lang="ru-RU"/>
        </a:p>
      </dgm:t>
    </dgm:pt>
    <dgm:pt modelId="{D0090007-CAE8-4699-8884-88450A25F9AD}" type="sibTrans" cxnId="{F852B4B4-9763-4FA1-AA0D-6563052BF1CF}">
      <dgm:prSet/>
      <dgm:spPr/>
      <dgm:t>
        <a:bodyPr/>
        <a:lstStyle/>
        <a:p>
          <a:endParaRPr lang="ru-RU"/>
        </a:p>
      </dgm:t>
    </dgm:pt>
    <dgm:pt modelId="{EA622906-8FC1-4577-AAAC-BEF9B77E0E05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600" u="none" dirty="0" smtClean="0"/>
            <a:t>Информация заполняется в последовательности позиций, определенной в подстрочниках, в строгом соответствии с материалами, подтверждающими достижения. Использование произвольных сокращений и обозначений не допускается.</a:t>
          </a:r>
        </a:p>
      </dgm:t>
    </dgm:pt>
    <dgm:pt modelId="{70D8E46E-974D-4D03-9B87-7D8815356F50}" type="parTrans" cxnId="{76B22CDE-4C1D-4D95-9D59-B05C846BE142}">
      <dgm:prSet/>
      <dgm:spPr/>
      <dgm:t>
        <a:bodyPr/>
        <a:lstStyle/>
        <a:p>
          <a:endParaRPr lang="ru-RU"/>
        </a:p>
      </dgm:t>
    </dgm:pt>
    <dgm:pt modelId="{5C40DAE4-D907-443F-9F2D-0E396FC632B6}" type="sibTrans" cxnId="{76B22CDE-4C1D-4D95-9D59-B05C846BE142}">
      <dgm:prSet/>
      <dgm:spPr/>
      <dgm:t>
        <a:bodyPr/>
        <a:lstStyle/>
        <a:p>
          <a:endParaRPr lang="ru-RU"/>
        </a:p>
      </dgm:t>
    </dgm:pt>
    <dgm:pt modelId="{09CDCA86-CD3F-411D-9BBD-90865ACA229E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600" u="none" dirty="0" smtClean="0"/>
            <a:t>К Описанию достижений претендента прилагаются материалы, их подтверждающие.</a:t>
          </a:r>
          <a:endParaRPr lang="ru-RU" sz="1600" u="none" dirty="0"/>
        </a:p>
      </dgm:t>
    </dgm:pt>
    <dgm:pt modelId="{3FF98FF6-4117-41AD-BB1F-4700670767F1}" type="parTrans" cxnId="{9CC6E2E0-E08B-4B29-BD6B-4A0F67616113}">
      <dgm:prSet/>
      <dgm:spPr/>
      <dgm:t>
        <a:bodyPr/>
        <a:lstStyle/>
        <a:p>
          <a:endParaRPr lang="ru-RU"/>
        </a:p>
      </dgm:t>
    </dgm:pt>
    <dgm:pt modelId="{35DCAD1F-0BD2-4272-A703-436DA1EE87EF}" type="sibTrans" cxnId="{9CC6E2E0-E08B-4B29-BD6B-4A0F67616113}">
      <dgm:prSet/>
      <dgm:spPr/>
      <dgm:t>
        <a:bodyPr/>
        <a:lstStyle/>
        <a:p>
          <a:endParaRPr lang="ru-RU"/>
        </a:p>
      </dgm:t>
    </dgm:pt>
    <dgm:pt modelId="{F7863F82-7226-4DC8-882C-124BB0CC85CA}" type="pres">
      <dgm:prSet presAssocID="{B6E487E3-D46A-4417-B7A6-9FE91C097C6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EF7DBB1-0CCC-4EFC-9849-85DEDE265689}" type="pres">
      <dgm:prSet presAssocID="{ED4CAC81-4620-4B64-B23B-B5AD829B36D1}" presName="thickLine" presStyleLbl="alignNode1" presStyleIdx="0" presStyleCnt="1"/>
      <dgm:spPr/>
    </dgm:pt>
    <dgm:pt modelId="{AAEBF1A5-C4E5-4A78-BED8-06FC43879A58}" type="pres">
      <dgm:prSet presAssocID="{ED4CAC81-4620-4B64-B23B-B5AD829B36D1}" presName="horz1" presStyleCnt="0"/>
      <dgm:spPr/>
    </dgm:pt>
    <dgm:pt modelId="{348B1953-BA0E-4E5E-BBE3-229A9227FDFC}" type="pres">
      <dgm:prSet presAssocID="{ED4CAC81-4620-4B64-B23B-B5AD829B36D1}" presName="tx1" presStyleLbl="revTx" presStyleIdx="0" presStyleCnt="7"/>
      <dgm:spPr/>
      <dgm:t>
        <a:bodyPr/>
        <a:lstStyle/>
        <a:p>
          <a:endParaRPr lang="ru-RU"/>
        </a:p>
      </dgm:t>
    </dgm:pt>
    <dgm:pt modelId="{67BB8869-6BD7-46F8-BFEF-B877975EFF85}" type="pres">
      <dgm:prSet presAssocID="{ED4CAC81-4620-4B64-B23B-B5AD829B36D1}" presName="vert1" presStyleCnt="0"/>
      <dgm:spPr/>
    </dgm:pt>
    <dgm:pt modelId="{AF2737CF-BF80-4B2D-9A0F-CCA836ACF52A}" type="pres">
      <dgm:prSet presAssocID="{F7FBCB7C-423C-4592-8A4E-B7A9EE15A841}" presName="vertSpace2a" presStyleCnt="0"/>
      <dgm:spPr/>
    </dgm:pt>
    <dgm:pt modelId="{DEE15337-C2E7-4581-B44F-FCA18384E9C9}" type="pres">
      <dgm:prSet presAssocID="{F7FBCB7C-423C-4592-8A4E-B7A9EE15A841}" presName="horz2" presStyleCnt="0"/>
      <dgm:spPr/>
    </dgm:pt>
    <dgm:pt modelId="{864EB68A-E852-46E2-B6F1-15548FE6D0D6}" type="pres">
      <dgm:prSet presAssocID="{F7FBCB7C-423C-4592-8A4E-B7A9EE15A841}" presName="horzSpace2" presStyleCnt="0"/>
      <dgm:spPr/>
    </dgm:pt>
    <dgm:pt modelId="{A10F08C4-6ED0-4179-9859-C401D3AECE5F}" type="pres">
      <dgm:prSet presAssocID="{F7FBCB7C-423C-4592-8A4E-B7A9EE15A841}" presName="tx2" presStyleLbl="revTx" presStyleIdx="1" presStyleCnt="7" custScaleY="174587"/>
      <dgm:spPr/>
      <dgm:t>
        <a:bodyPr/>
        <a:lstStyle/>
        <a:p>
          <a:endParaRPr lang="ru-RU"/>
        </a:p>
      </dgm:t>
    </dgm:pt>
    <dgm:pt modelId="{F02E9AE5-69FE-448C-827D-08ABC7C7F618}" type="pres">
      <dgm:prSet presAssocID="{F7FBCB7C-423C-4592-8A4E-B7A9EE15A841}" presName="vert2" presStyleCnt="0"/>
      <dgm:spPr/>
    </dgm:pt>
    <dgm:pt modelId="{27A8DFF7-1D22-49BC-9A98-D8C5C8CA561A}" type="pres">
      <dgm:prSet presAssocID="{F7FBCB7C-423C-4592-8A4E-B7A9EE15A841}" presName="thinLine2b" presStyleLbl="callout" presStyleIdx="0" presStyleCnt="6"/>
      <dgm:spPr/>
    </dgm:pt>
    <dgm:pt modelId="{038BFF69-5CD7-49E2-958E-8B1AB10023CF}" type="pres">
      <dgm:prSet presAssocID="{F7FBCB7C-423C-4592-8A4E-B7A9EE15A841}" presName="vertSpace2b" presStyleCnt="0"/>
      <dgm:spPr/>
    </dgm:pt>
    <dgm:pt modelId="{F9DD5F9F-EB81-4917-807A-E320CB2CDD00}" type="pres">
      <dgm:prSet presAssocID="{F1616B7A-676F-44EA-93FF-74C18E128650}" presName="horz2" presStyleCnt="0"/>
      <dgm:spPr/>
    </dgm:pt>
    <dgm:pt modelId="{B4792869-FD61-4139-BD21-3E48DA19D8D8}" type="pres">
      <dgm:prSet presAssocID="{F1616B7A-676F-44EA-93FF-74C18E128650}" presName="horzSpace2" presStyleCnt="0"/>
      <dgm:spPr/>
    </dgm:pt>
    <dgm:pt modelId="{52333015-FF94-4906-8075-5EFD1EA60BE7}" type="pres">
      <dgm:prSet presAssocID="{F1616B7A-676F-44EA-93FF-74C18E128650}" presName="tx2" presStyleLbl="revTx" presStyleIdx="2" presStyleCnt="7" custScaleY="121274"/>
      <dgm:spPr/>
      <dgm:t>
        <a:bodyPr/>
        <a:lstStyle/>
        <a:p>
          <a:endParaRPr lang="ru-RU"/>
        </a:p>
      </dgm:t>
    </dgm:pt>
    <dgm:pt modelId="{176605DF-04D5-4FA7-9949-AFB1E6030CA5}" type="pres">
      <dgm:prSet presAssocID="{F1616B7A-676F-44EA-93FF-74C18E128650}" presName="vert2" presStyleCnt="0"/>
      <dgm:spPr/>
    </dgm:pt>
    <dgm:pt modelId="{F11B68E5-44C9-4CD5-9BD5-8F27652D344B}" type="pres">
      <dgm:prSet presAssocID="{F1616B7A-676F-44EA-93FF-74C18E128650}" presName="thinLine2b" presStyleLbl="callout" presStyleIdx="1" presStyleCnt="6"/>
      <dgm:spPr/>
    </dgm:pt>
    <dgm:pt modelId="{8D66A2CB-FA9A-49D4-8674-84630EA3A78D}" type="pres">
      <dgm:prSet presAssocID="{F1616B7A-676F-44EA-93FF-74C18E128650}" presName="vertSpace2b" presStyleCnt="0"/>
      <dgm:spPr/>
    </dgm:pt>
    <dgm:pt modelId="{E0B7C65C-5448-4F0E-A045-524327162A61}" type="pres">
      <dgm:prSet presAssocID="{EA622906-8FC1-4577-AAAC-BEF9B77E0E05}" presName="horz2" presStyleCnt="0"/>
      <dgm:spPr/>
    </dgm:pt>
    <dgm:pt modelId="{290C5A42-3868-4D3B-8DC2-D1BA9F314A50}" type="pres">
      <dgm:prSet presAssocID="{EA622906-8FC1-4577-AAAC-BEF9B77E0E05}" presName="horzSpace2" presStyleCnt="0"/>
      <dgm:spPr/>
    </dgm:pt>
    <dgm:pt modelId="{6E6C5F7C-1A14-40EF-B360-0599672DAAAB}" type="pres">
      <dgm:prSet presAssocID="{EA622906-8FC1-4577-AAAC-BEF9B77E0E05}" presName="tx2" presStyleLbl="revTx" presStyleIdx="3" presStyleCnt="7" custScaleY="209061"/>
      <dgm:spPr/>
      <dgm:t>
        <a:bodyPr/>
        <a:lstStyle/>
        <a:p>
          <a:endParaRPr lang="ru-RU"/>
        </a:p>
      </dgm:t>
    </dgm:pt>
    <dgm:pt modelId="{99A65EA5-2194-419E-B958-F6536F395DC6}" type="pres">
      <dgm:prSet presAssocID="{EA622906-8FC1-4577-AAAC-BEF9B77E0E05}" presName="vert2" presStyleCnt="0"/>
      <dgm:spPr/>
    </dgm:pt>
    <dgm:pt modelId="{CD8F6A36-ACA5-4F0B-978D-6B40948606F6}" type="pres">
      <dgm:prSet presAssocID="{EA622906-8FC1-4577-AAAC-BEF9B77E0E05}" presName="thinLine2b" presStyleLbl="callout" presStyleIdx="2" presStyleCnt="6"/>
      <dgm:spPr/>
    </dgm:pt>
    <dgm:pt modelId="{42A9E373-B0BC-46DA-9297-D8A3C5E4AEA7}" type="pres">
      <dgm:prSet presAssocID="{EA622906-8FC1-4577-AAAC-BEF9B77E0E05}" presName="vertSpace2b" presStyleCnt="0"/>
      <dgm:spPr/>
    </dgm:pt>
    <dgm:pt modelId="{A1A543EF-69BD-4FFF-9761-5205B4C17B5F}" type="pres">
      <dgm:prSet presAssocID="{C199DD01-3505-4314-87D6-C365A1440477}" presName="horz2" presStyleCnt="0"/>
      <dgm:spPr/>
    </dgm:pt>
    <dgm:pt modelId="{A3F62C95-37D3-4A52-A58C-D80ABC1730D1}" type="pres">
      <dgm:prSet presAssocID="{C199DD01-3505-4314-87D6-C365A1440477}" presName="horzSpace2" presStyleCnt="0"/>
      <dgm:spPr/>
    </dgm:pt>
    <dgm:pt modelId="{373EA835-9414-4588-AFBF-12B1F535B5AC}" type="pres">
      <dgm:prSet presAssocID="{C199DD01-3505-4314-87D6-C365A1440477}" presName="tx2" presStyleLbl="revTx" presStyleIdx="4" presStyleCnt="7" custScaleY="162821" custLinFactNeighborX="-16" custLinFactNeighborY="-2692"/>
      <dgm:spPr/>
      <dgm:t>
        <a:bodyPr/>
        <a:lstStyle/>
        <a:p>
          <a:endParaRPr lang="ru-RU"/>
        </a:p>
      </dgm:t>
    </dgm:pt>
    <dgm:pt modelId="{52261E49-7409-4580-BD4D-E6CCBB1AA9C9}" type="pres">
      <dgm:prSet presAssocID="{C199DD01-3505-4314-87D6-C365A1440477}" presName="vert2" presStyleCnt="0"/>
      <dgm:spPr/>
    </dgm:pt>
    <dgm:pt modelId="{40E85725-C426-492C-BDA4-39ADF0963121}" type="pres">
      <dgm:prSet presAssocID="{C199DD01-3505-4314-87D6-C365A1440477}" presName="thinLine2b" presStyleLbl="callout" presStyleIdx="3" presStyleCnt="6"/>
      <dgm:spPr/>
    </dgm:pt>
    <dgm:pt modelId="{FD3339CB-FEBD-4615-B773-F26239FAE0DF}" type="pres">
      <dgm:prSet presAssocID="{C199DD01-3505-4314-87D6-C365A1440477}" presName="vertSpace2b" presStyleCnt="0"/>
      <dgm:spPr/>
    </dgm:pt>
    <dgm:pt modelId="{46BE274A-D469-43C2-971D-8ADF709077F2}" type="pres">
      <dgm:prSet presAssocID="{1509EBDB-FFCF-4A57-888D-4A18ACCA905F}" presName="horz2" presStyleCnt="0"/>
      <dgm:spPr/>
    </dgm:pt>
    <dgm:pt modelId="{3455D912-B31A-4C0E-8721-FE9ACE767249}" type="pres">
      <dgm:prSet presAssocID="{1509EBDB-FFCF-4A57-888D-4A18ACCA905F}" presName="horzSpace2" presStyleCnt="0"/>
      <dgm:spPr/>
    </dgm:pt>
    <dgm:pt modelId="{201B5E99-5307-4050-AECC-9381789D34B6}" type="pres">
      <dgm:prSet presAssocID="{1509EBDB-FFCF-4A57-888D-4A18ACCA905F}" presName="tx2" presStyleLbl="revTx" presStyleIdx="5" presStyleCnt="7"/>
      <dgm:spPr/>
      <dgm:t>
        <a:bodyPr/>
        <a:lstStyle/>
        <a:p>
          <a:endParaRPr lang="ru-RU"/>
        </a:p>
      </dgm:t>
    </dgm:pt>
    <dgm:pt modelId="{FE2EDC87-A780-4D9E-82D3-8D14587E7334}" type="pres">
      <dgm:prSet presAssocID="{1509EBDB-FFCF-4A57-888D-4A18ACCA905F}" presName="vert2" presStyleCnt="0"/>
      <dgm:spPr/>
    </dgm:pt>
    <dgm:pt modelId="{C438ECBD-8828-4BE7-AA30-19CD972315DB}" type="pres">
      <dgm:prSet presAssocID="{1509EBDB-FFCF-4A57-888D-4A18ACCA905F}" presName="thinLine2b" presStyleLbl="callout" presStyleIdx="4" presStyleCnt="6"/>
      <dgm:spPr/>
    </dgm:pt>
    <dgm:pt modelId="{0A66FDA5-AB9C-4113-8C21-6146FDC53D1B}" type="pres">
      <dgm:prSet presAssocID="{1509EBDB-FFCF-4A57-888D-4A18ACCA905F}" presName="vertSpace2b" presStyleCnt="0"/>
      <dgm:spPr/>
    </dgm:pt>
    <dgm:pt modelId="{69D523B4-9CA5-4AE4-AC13-E6DB2EAE50CD}" type="pres">
      <dgm:prSet presAssocID="{09CDCA86-CD3F-411D-9BBD-90865ACA229E}" presName="horz2" presStyleCnt="0"/>
      <dgm:spPr/>
    </dgm:pt>
    <dgm:pt modelId="{072A2D6A-E971-48AF-BACE-FAA0DDA78D34}" type="pres">
      <dgm:prSet presAssocID="{09CDCA86-CD3F-411D-9BBD-90865ACA229E}" presName="horzSpace2" presStyleCnt="0"/>
      <dgm:spPr/>
    </dgm:pt>
    <dgm:pt modelId="{2641A273-C837-4A29-816B-02EF057B97C4}" type="pres">
      <dgm:prSet presAssocID="{09CDCA86-CD3F-411D-9BBD-90865ACA229E}" presName="tx2" presStyleLbl="revTx" presStyleIdx="6" presStyleCnt="7"/>
      <dgm:spPr/>
      <dgm:t>
        <a:bodyPr/>
        <a:lstStyle/>
        <a:p>
          <a:endParaRPr lang="ru-RU"/>
        </a:p>
      </dgm:t>
    </dgm:pt>
    <dgm:pt modelId="{928B34E5-0D03-44B7-A245-4ED169CC3846}" type="pres">
      <dgm:prSet presAssocID="{09CDCA86-CD3F-411D-9BBD-90865ACA229E}" presName="vert2" presStyleCnt="0"/>
      <dgm:spPr/>
    </dgm:pt>
    <dgm:pt modelId="{96BEF015-0F30-4039-BC05-BA18DCEBC354}" type="pres">
      <dgm:prSet presAssocID="{09CDCA86-CD3F-411D-9BBD-90865ACA229E}" presName="thinLine2b" presStyleLbl="callout" presStyleIdx="5" presStyleCnt="6"/>
      <dgm:spPr/>
    </dgm:pt>
    <dgm:pt modelId="{532432CF-5E79-4832-AB88-39C8A97752E3}" type="pres">
      <dgm:prSet presAssocID="{09CDCA86-CD3F-411D-9BBD-90865ACA229E}" presName="vertSpace2b" presStyleCnt="0"/>
      <dgm:spPr/>
    </dgm:pt>
  </dgm:ptLst>
  <dgm:cxnLst>
    <dgm:cxn modelId="{ED8F88A5-1339-469F-B666-C400347267F3}" srcId="{ED4CAC81-4620-4B64-B23B-B5AD829B36D1}" destId="{F1616B7A-676F-44EA-93FF-74C18E128650}" srcOrd="1" destOrd="0" parTransId="{E86DD9CC-FFDF-4736-B9D6-6F0A269B4126}" sibTransId="{3C0BED08-E52D-4297-9B24-2D3167E8D5E8}"/>
    <dgm:cxn modelId="{A30F9754-4ABD-4186-8769-7264EF1B5DDE}" type="presOf" srcId="{F1616B7A-676F-44EA-93FF-74C18E128650}" destId="{52333015-FF94-4906-8075-5EFD1EA60BE7}" srcOrd="0" destOrd="0" presId="urn:microsoft.com/office/officeart/2008/layout/LinedList"/>
    <dgm:cxn modelId="{92AD1932-1589-424E-B13F-21DC39F28880}" type="presOf" srcId="{09CDCA86-CD3F-411D-9BBD-90865ACA229E}" destId="{2641A273-C837-4A29-816B-02EF057B97C4}" srcOrd="0" destOrd="0" presId="urn:microsoft.com/office/officeart/2008/layout/LinedList"/>
    <dgm:cxn modelId="{84558949-1C66-44BF-97C6-4D55CF9700FE}" type="presOf" srcId="{C199DD01-3505-4314-87D6-C365A1440477}" destId="{373EA835-9414-4588-AFBF-12B1F535B5AC}" srcOrd="0" destOrd="0" presId="urn:microsoft.com/office/officeart/2008/layout/LinedList"/>
    <dgm:cxn modelId="{43131437-05D5-42AA-BA2D-E3B087221DE3}" srcId="{ED4CAC81-4620-4B64-B23B-B5AD829B36D1}" destId="{F7FBCB7C-423C-4592-8A4E-B7A9EE15A841}" srcOrd="0" destOrd="0" parTransId="{231D212C-BB27-4D58-A8F6-EEE668234B42}" sibTransId="{F9F37F37-6DA1-47DF-AC95-73C096CC4897}"/>
    <dgm:cxn modelId="{F852B4B4-9763-4FA1-AA0D-6563052BF1CF}" srcId="{ED4CAC81-4620-4B64-B23B-B5AD829B36D1}" destId="{1509EBDB-FFCF-4A57-888D-4A18ACCA905F}" srcOrd="4" destOrd="0" parTransId="{521AB579-CB72-4A29-87C7-3E95FE498B9B}" sibTransId="{D0090007-CAE8-4699-8884-88450A25F9AD}"/>
    <dgm:cxn modelId="{77654562-8D13-4C4B-912E-471899D90533}" type="presOf" srcId="{1509EBDB-FFCF-4A57-888D-4A18ACCA905F}" destId="{201B5E99-5307-4050-AECC-9381789D34B6}" srcOrd="0" destOrd="0" presId="urn:microsoft.com/office/officeart/2008/layout/LinedList"/>
    <dgm:cxn modelId="{76B22CDE-4C1D-4D95-9D59-B05C846BE142}" srcId="{ED4CAC81-4620-4B64-B23B-B5AD829B36D1}" destId="{EA622906-8FC1-4577-AAAC-BEF9B77E0E05}" srcOrd="2" destOrd="0" parTransId="{70D8E46E-974D-4D03-9B87-7D8815356F50}" sibTransId="{5C40DAE4-D907-443F-9F2D-0E396FC632B6}"/>
    <dgm:cxn modelId="{ACAA91E6-5BBD-4C1B-890C-31562368A57B}" type="presOf" srcId="{EA622906-8FC1-4577-AAAC-BEF9B77E0E05}" destId="{6E6C5F7C-1A14-40EF-B360-0599672DAAAB}" srcOrd="0" destOrd="0" presId="urn:microsoft.com/office/officeart/2008/layout/LinedList"/>
    <dgm:cxn modelId="{43184BB7-5F88-4F8D-A5DF-7C8568B3E736}" type="presOf" srcId="{ED4CAC81-4620-4B64-B23B-B5AD829B36D1}" destId="{348B1953-BA0E-4E5E-BBE3-229A9227FDFC}" srcOrd="0" destOrd="0" presId="urn:microsoft.com/office/officeart/2008/layout/LinedList"/>
    <dgm:cxn modelId="{F50E15A7-C9BD-495F-B92D-D70F7EF0CE1C}" srcId="{B6E487E3-D46A-4417-B7A6-9FE91C097C61}" destId="{ED4CAC81-4620-4B64-B23B-B5AD829B36D1}" srcOrd="0" destOrd="0" parTransId="{E44D1B61-EBC8-4CE2-856E-F24696AECE6D}" sibTransId="{6BDB0380-F19A-466C-8B69-6E7EC467D11E}"/>
    <dgm:cxn modelId="{9CC6E2E0-E08B-4B29-BD6B-4A0F67616113}" srcId="{ED4CAC81-4620-4B64-B23B-B5AD829B36D1}" destId="{09CDCA86-CD3F-411D-9BBD-90865ACA229E}" srcOrd="5" destOrd="0" parTransId="{3FF98FF6-4117-41AD-BB1F-4700670767F1}" sibTransId="{35DCAD1F-0BD2-4272-A703-436DA1EE87EF}"/>
    <dgm:cxn modelId="{34CB9C64-77BE-4A67-9196-80B1AFA6F783}" type="presOf" srcId="{F7FBCB7C-423C-4592-8A4E-B7A9EE15A841}" destId="{A10F08C4-6ED0-4179-9859-C401D3AECE5F}" srcOrd="0" destOrd="0" presId="urn:microsoft.com/office/officeart/2008/layout/LinedList"/>
    <dgm:cxn modelId="{3AE8A4F6-93D0-4044-9352-722BE1288B32}" type="presOf" srcId="{B6E487E3-D46A-4417-B7A6-9FE91C097C61}" destId="{F7863F82-7226-4DC8-882C-124BB0CC85CA}" srcOrd="0" destOrd="0" presId="urn:microsoft.com/office/officeart/2008/layout/LinedList"/>
    <dgm:cxn modelId="{17E745BC-4E12-4684-82F1-546C5427AE24}" srcId="{ED4CAC81-4620-4B64-B23B-B5AD829B36D1}" destId="{C199DD01-3505-4314-87D6-C365A1440477}" srcOrd="3" destOrd="0" parTransId="{95413EF6-D575-4547-B155-6FC3695BC242}" sibTransId="{FEF68BD0-5788-48CA-BC04-7748E0AFAB91}"/>
    <dgm:cxn modelId="{F841223E-712E-4998-ADF1-1CCF4D3DFDD7}" type="presParOf" srcId="{F7863F82-7226-4DC8-882C-124BB0CC85CA}" destId="{2EF7DBB1-0CCC-4EFC-9849-85DEDE265689}" srcOrd="0" destOrd="0" presId="urn:microsoft.com/office/officeart/2008/layout/LinedList"/>
    <dgm:cxn modelId="{C5A319E7-BB4F-43B1-9F9E-6DCD4F09DC86}" type="presParOf" srcId="{F7863F82-7226-4DC8-882C-124BB0CC85CA}" destId="{AAEBF1A5-C4E5-4A78-BED8-06FC43879A58}" srcOrd="1" destOrd="0" presId="urn:microsoft.com/office/officeart/2008/layout/LinedList"/>
    <dgm:cxn modelId="{4D9718C9-3AC6-4048-90DB-883236C122C9}" type="presParOf" srcId="{AAEBF1A5-C4E5-4A78-BED8-06FC43879A58}" destId="{348B1953-BA0E-4E5E-BBE3-229A9227FDFC}" srcOrd="0" destOrd="0" presId="urn:microsoft.com/office/officeart/2008/layout/LinedList"/>
    <dgm:cxn modelId="{E4A05C41-3B79-47F9-A969-F6B6B872FE48}" type="presParOf" srcId="{AAEBF1A5-C4E5-4A78-BED8-06FC43879A58}" destId="{67BB8869-6BD7-46F8-BFEF-B877975EFF85}" srcOrd="1" destOrd="0" presId="urn:microsoft.com/office/officeart/2008/layout/LinedList"/>
    <dgm:cxn modelId="{4C41ACBC-905B-47DA-AE27-996D6400B5AF}" type="presParOf" srcId="{67BB8869-6BD7-46F8-BFEF-B877975EFF85}" destId="{AF2737CF-BF80-4B2D-9A0F-CCA836ACF52A}" srcOrd="0" destOrd="0" presId="urn:microsoft.com/office/officeart/2008/layout/LinedList"/>
    <dgm:cxn modelId="{3F297272-90AB-4C16-9875-1269D2BD6DD4}" type="presParOf" srcId="{67BB8869-6BD7-46F8-BFEF-B877975EFF85}" destId="{DEE15337-C2E7-4581-B44F-FCA18384E9C9}" srcOrd="1" destOrd="0" presId="urn:microsoft.com/office/officeart/2008/layout/LinedList"/>
    <dgm:cxn modelId="{9EBD403F-5DAD-4319-B6B1-18EE99379C17}" type="presParOf" srcId="{DEE15337-C2E7-4581-B44F-FCA18384E9C9}" destId="{864EB68A-E852-46E2-B6F1-15548FE6D0D6}" srcOrd="0" destOrd="0" presId="urn:microsoft.com/office/officeart/2008/layout/LinedList"/>
    <dgm:cxn modelId="{4C65E052-744F-4448-98D8-E1CD915F69D9}" type="presParOf" srcId="{DEE15337-C2E7-4581-B44F-FCA18384E9C9}" destId="{A10F08C4-6ED0-4179-9859-C401D3AECE5F}" srcOrd="1" destOrd="0" presId="urn:microsoft.com/office/officeart/2008/layout/LinedList"/>
    <dgm:cxn modelId="{C8720BDE-9F40-4AC2-869C-19273FA84650}" type="presParOf" srcId="{DEE15337-C2E7-4581-B44F-FCA18384E9C9}" destId="{F02E9AE5-69FE-448C-827D-08ABC7C7F618}" srcOrd="2" destOrd="0" presId="urn:microsoft.com/office/officeart/2008/layout/LinedList"/>
    <dgm:cxn modelId="{B5E468BC-DC67-49D4-A219-CD3627113FFF}" type="presParOf" srcId="{67BB8869-6BD7-46F8-BFEF-B877975EFF85}" destId="{27A8DFF7-1D22-49BC-9A98-D8C5C8CA561A}" srcOrd="2" destOrd="0" presId="urn:microsoft.com/office/officeart/2008/layout/LinedList"/>
    <dgm:cxn modelId="{5E1D02A2-C4DA-4B89-9926-B95E2648543A}" type="presParOf" srcId="{67BB8869-6BD7-46F8-BFEF-B877975EFF85}" destId="{038BFF69-5CD7-49E2-958E-8B1AB10023CF}" srcOrd="3" destOrd="0" presId="urn:microsoft.com/office/officeart/2008/layout/LinedList"/>
    <dgm:cxn modelId="{8DA7DC23-C154-4B31-8489-F3301504FB6D}" type="presParOf" srcId="{67BB8869-6BD7-46F8-BFEF-B877975EFF85}" destId="{F9DD5F9F-EB81-4917-807A-E320CB2CDD00}" srcOrd="4" destOrd="0" presId="urn:microsoft.com/office/officeart/2008/layout/LinedList"/>
    <dgm:cxn modelId="{5442D64D-7FD8-4216-8050-E63F801D03F5}" type="presParOf" srcId="{F9DD5F9F-EB81-4917-807A-E320CB2CDD00}" destId="{B4792869-FD61-4139-BD21-3E48DA19D8D8}" srcOrd="0" destOrd="0" presId="urn:microsoft.com/office/officeart/2008/layout/LinedList"/>
    <dgm:cxn modelId="{2BED7DED-B826-438F-8A3A-49A763D80AC7}" type="presParOf" srcId="{F9DD5F9F-EB81-4917-807A-E320CB2CDD00}" destId="{52333015-FF94-4906-8075-5EFD1EA60BE7}" srcOrd="1" destOrd="0" presId="urn:microsoft.com/office/officeart/2008/layout/LinedList"/>
    <dgm:cxn modelId="{40ADCC5D-75F9-4BC3-B70E-A804125EA7F6}" type="presParOf" srcId="{F9DD5F9F-EB81-4917-807A-E320CB2CDD00}" destId="{176605DF-04D5-4FA7-9949-AFB1E6030CA5}" srcOrd="2" destOrd="0" presId="urn:microsoft.com/office/officeart/2008/layout/LinedList"/>
    <dgm:cxn modelId="{057646B4-7FE5-42D2-84E7-054210DA39D9}" type="presParOf" srcId="{67BB8869-6BD7-46F8-BFEF-B877975EFF85}" destId="{F11B68E5-44C9-4CD5-9BD5-8F27652D344B}" srcOrd="5" destOrd="0" presId="urn:microsoft.com/office/officeart/2008/layout/LinedList"/>
    <dgm:cxn modelId="{5F3BFC5D-666A-4EFF-BE82-266E3A8DDF82}" type="presParOf" srcId="{67BB8869-6BD7-46F8-BFEF-B877975EFF85}" destId="{8D66A2CB-FA9A-49D4-8674-84630EA3A78D}" srcOrd="6" destOrd="0" presId="urn:microsoft.com/office/officeart/2008/layout/LinedList"/>
    <dgm:cxn modelId="{85B1720C-8C0E-4F7E-8120-983365D2D362}" type="presParOf" srcId="{67BB8869-6BD7-46F8-BFEF-B877975EFF85}" destId="{E0B7C65C-5448-4F0E-A045-524327162A61}" srcOrd="7" destOrd="0" presId="urn:microsoft.com/office/officeart/2008/layout/LinedList"/>
    <dgm:cxn modelId="{F0DB98EE-FE93-443F-9239-26DEB9EDF51A}" type="presParOf" srcId="{E0B7C65C-5448-4F0E-A045-524327162A61}" destId="{290C5A42-3868-4D3B-8DC2-D1BA9F314A50}" srcOrd="0" destOrd="0" presId="urn:microsoft.com/office/officeart/2008/layout/LinedList"/>
    <dgm:cxn modelId="{38D63526-345F-4AAF-A53C-18982AE16FE5}" type="presParOf" srcId="{E0B7C65C-5448-4F0E-A045-524327162A61}" destId="{6E6C5F7C-1A14-40EF-B360-0599672DAAAB}" srcOrd="1" destOrd="0" presId="urn:microsoft.com/office/officeart/2008/layout/LinedList"/>
    <dgm:cxn modelId="{EC25DAC3-88E6-44D9-97F1-76C1894C0B94}" type="presParOf" srcId="{E0B7C65C-5448-4F0E-A045-524327162A61}" destId="{99A65EA5-2194-419E-B958-F6536F395DC6}" srcOrd="2" destOrd="0" presId="urn:microsoft.com/office/officeart/2008/layout/LinedList"/>
    <dgm:cxn modelId="{E96D286C-FD2E-44A6-97D2-10149C07ABCF}" type="presParOf" srcId="{67BB8869-6BD7-46F8-BFEF-B877975EFF85}" destId="{CD8F6A36-ACA5-4F0B-978D-6B40948606F6}" srcOrd="8" destOrd="0" presId="urn:microsoft.com/office/officeart/2008/layout/LinedList"/>
    <dgm:cxn modelId="{9153CDAD-3F42-4353-9197-0DE94C3C866D}" type="presParOf" srcId="{67BB8869-6BD7-46F8-BFEF-B877975EFF85}" destId="{42A9E373-B0BC-46DA-9297-D8A3C5E4AEA7}" srcOrd="9" destOrd="0" presId="urn:microsoft.com/office/officeart/2008/layout/LinedList"/>
    <dgm:cxn modelId="{C636A83A-8E9D-48A2-8D3E-2779F23C41C4}" type="presParOf" srcId="{67BB8869-6BD7-46F8-BFEF-B877975EFF85}" destId="{A1A543EF-69BD-4FFF-9761-5205B4C17B5F}" srcOrd="10" destOrd="0" presId="urn:microsoft.com/office/officeart/2008/layout/LinedList"/>
    <dgm:cxn modelId="{F8769DF5-8D32-40D3-B19D-4E5A17662C79}" type="presParOf" srcId="{A1A543EF-69BD-4FFF-9761-5205B4C17B5F}" destId="{A3F62C95-37D3-4A52-A58C-D80ABC1730D1}" srcOrd="0" destOrd="0" presId="urn:microsoft.com/office/officeart/2008/layout/LinedList"/>
    <dgm:cxn modelId="{D676F95F-B673-42F3-86F4-14FF7F8B41BB}" type="presParOf" srcId="{A1A543EF-69BD-4FFF-9761-5205B4C17B5F}" destId="{373EA835-9414-4588-AFBF-12B1F535B5AC}" srcOrd="1" destOrd="0" presId="urn:microsoft.com/office/officeart/2008/layout/LinedList"/>
    <dgm:cxn modelId="{27E0C46C-A93A-4BCC-A539-5F5B5E4ED2ED}" type="presParOf" srcId="{A1A543EF-69BD-4FFF-9761-5205B4C17B5F}" destId="{52261E49-7409-4580-BD4D-E6CCBB1AA9C9}" srcOrd="2" destOrd="0" presId="urn:microsoft.com/office/officeart/2008/layout/LinedList"/>
    <dgm:cxn modelId="{491CDD21-7BAE-4B44-9B46-8E219DBC58D4}" type="presParOf" srcId="{67BB8869-6BD7-46F8-BFEF-B877975EFF85}" destId="{40E85725-C426-492C-BDA4-39ADF0963121}" srcOrd="11" destOrd="0" presId="urn:microsoft.com/office/officeart/2008/layout/LinedList"/>
    <dgm:cxn modelId="{70DF7E57-0ABA-4657-9E51-523FC89280FF}" type="presParOf" srcId="{67BB8869-6BD7-46F8-BFEF-B877975EFF85}" destId="{FD3339CB-FEBD-4615-B773-F26239FAE0DF}" srcOrd="12" destOrd="0" presId="urn:microsoft.com/office/officeart/2008/layout/LinedList"/>
    <dgm:cxn modelId="{6F5F849D-39B0-481D-A59D-92AE2223AD31}" type="presParOf" srcId="{67BB8869-6BD7-46F8-BFEF-B877975EFF85}" destId="{46BE274A-D469-43C2-971D-8ADF709077F2}" srcOrd="13" destOrd="0" presId="urn:microsoft.com/office/officeart/2008/layout/LinedList"/>
    <dgm:cxn modelId="{4E955B7D-5ED5-44B1-B733-F66BF617FE27}" type="presParOf" srcId="{46BE274A-D469-43C2-971D-8ADF709077F2}" destId="{3455D912-B31A-4C0E-8721-FE9ACE767249}" srcOrd="0" destOrd="0" presId="urn:microsoft.com/office/officeart/2008/layout/LinedList"/>
    <dgm:cxn modelId="{86033BC8-A97B-412E-9D0E-651B51E567C2}" type="presParOf" srcId="{46BE274A-D469-43C2-971D-8ADF709077F2}" destId="{201B5E99-5307-4050-AECC-9381789D34B6}" srcOrd="1" destOrd="0" presId="urn:microsoft.com/office/officeart/2008/layout/LinedList"/>
    <dgm:cxn modelId="{863ABD40-C768-40D4-A92A-F8E578317DD8}" type="presParOf" srcId="{46BE274A-D469-43C2-971D-8ADF709077F2}" destId="{FE2EDC87-A780-4D9E-82D3-8D14587E7334}" srcOrd="2" destOrd="0" presId="urn:microsoft.com/office/officeart/2008/layout/LinedList"/>
    <dgm:cxn modelId="{2CD7DCDD-4DB3-4E51-88ED-31A09D7D5BD8}" type="presParOf" srcId="{67BB8869-6BD7-46F8-BFEF-B877975EFF85}" destId="{C438ECBD-8828-4BE7-AA30-19CD972315DB}" srcOrd="14" destOrd="0" presId="urn:microsoft.com/office/officeart/2008/layout/LinedList"/>
    <dgm:cxn modelId="{DFADADD8-12D6-402E-A371-31F19390A48B}" type="presParOf" srcId="{67BB8869-6BD7-46F8-BFEF-B877975EFF85}" destId="{0A66FDA5-AB9C-4113-8C21-6146FDC53D1B}" srcOrd="15" destOrd="0" presId="urn:microsoft.com/office/officeart/2008/layout/LinedList"/>
    <dgm:cxn modelId="{77141A7B-63F3-497D-8DDB-D75C58939A18}" type="presParOf" srcId="{67BB8869-6BD7-46F8-BFEF-B877975EFF85}" destId="{69D523B4-9CA5-4AE4-AC13-E6DB2EAE50CD}" srcOrd="16" destOrd="0" presId="urn:microsoft.com/office/officeart/2008/layout/LinedList"/>
    <dgm:cxn modelId="{E5AEF912-5C81-4F99-B3A9-246ABE16D6AB}" type="presParOf" srcId="{69D523B4-9CA5-4AE4-AC13-E6DB2EAE50CD}" destId="{072A2D6A-E971-48AF-BACE-FAA0DDA78D34}" srcOrd="0" destOrd="0" presId="urn:microsoft.com/office/officeart/2008/layout/LinedList"/>
    <dgm:cxn modelId="{9B94E8B8-9E59-429B-93B4-BDA9D1661732}" type="presParOf" srcId="{69D523B4-9CA5-4AE4-AC13-E6DB2EAE50CD}" destId="{2641A273-C837-4A29-816B-02EF057B97C4}" srcOrd="1" destOrd="0" presId="urn:microsoft.com/office/officeart/2008/layout/LinedList"/>
    <dgm:cxn modelId="{BB01105A-B95C-476D-A53E-949AEFC8B8C9}" type="presParOf" srcId="{69D523B4-9CA5-4AE4-AC13-E6DB2EAE50CD}" destId="{928B34E5-0D03-44B7-A245-4ED169CC3846}" srcOrd="2" destOrd="0" presId="urn:microsoft.com/office/officeart/2008/layout/LinedList"/>
    <dgm:cxn modelId="{E07AD220-7B09-4CD4-B57A-F995226A5D11}" type="presParOf" srcId="{67BB8869-6BD7-46F8-BFEF-B877975EFF85}" destId="{96BEF015-0F30-4039-BC05-BA18DCEBC354}" srcOrd="17" destOrd="0" presId="urn:microsoft.com/office/officeart/2008/layout/LinedList"/>
    <dgm:cxn modelId="{C5966B29-4F98-4224-889C-50246FB496D8}" type="presParOf" srcId="{67BB8869-6BD7-46F8-BFEF-B877975EFF85}" destId="{532432CF-5E79-4832-AB88-39C8A97752E3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/>
            <a:t>Сбор информации от претендентов, проведение внутреннего отбора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2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046AA8-BB38-4DFB-BF0B-FA81BE85B0A9}" type="presOf" srcId="{10FD7243-DBEA-4098-AB4E-C7B7E1209E8F}" destId="{A7217D00-E232-4637-AD75-679D2F048C33}" srcOrd="0" destOrd="0" presId="urn:microsoft.com/office/officeart/2009/3/layout/IncreasingArrowsProcess"/>
    <dgm:cxn modelId="{1D3E4D6C-6701-4405-B21E-A3CAA7AC9C82}" type="presOf" srcId="{DCBBB76E-1E80-43CE-A3E4-F678CD28F155}" destId="{EA120FCF-C6AA-4B87-877E-5992B78CA861}" srcOrd="0" destOrd="0" presId="urn:microsoft.com/office/officeart/2009/3/layout/IncreasingArrowsProcess"/>
    <dgm:cxn modelId="{8BE68BC6-C7E0-4FA2-BE83-CB56BB310F78}" type="presOf" srcId="{7D3EDE78-357E-4F7E-95AF-93BAD733999C}" destId="{B19A45E8-9114-46B8-ABB1-C5D4B5041A75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2AD8AC72-C670-4D80-9073-38C692BFDEBE}" type="presParOf" srcId="{A7217D00-E232-4637-AD75-679D2F048C33}" destId="{B19A45E8-9114-46B8-ABB1-C5D4B5041A75}" srcOrd="0" destOrd="0" presId="urn:microsoft.com/office/officeart/2009/3/layout/IncreasingArrowsProcess"/>
    <dgm:cxn modelId="{9729B252-E892-4751-B1C3-6AD222578CBE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4CAC81-4620-4B64-B23B-B5AD829B36D1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400" u="sng" dirty="0" smtClean="0"/>
            <a:t>Организация проводит оценку соответствия</a:t>
          </a:r>
          <a:endParaRPr lang="ru-RU" sz="1400" u="sng" dirty="0"/>
        </a:p>
      </dgm:t>
    </dgm:pt>
    <dgm:pt modelId="{E44D1B61-EBC8-4CE2-856E-F24696AECE6D}" type="parTrans" cxnId="{F50E15A7-C9BD-495F-B92D-D70F7EF0CE1C}">
      <dgm:prSet/>
      <dgm:spPr/>
      <dgm:t>
        <a:bodyPr/>
        <a:lstStyle/>
        <a:p>
          <a:endParaRPr lang="ru-RU"/>
        </a:p>
      </dgm:t>
    </dgm:pt>
    <dgm:pt modelId="{6BDB0380-F19A-466C-8B69-6E7EC467D11E}" type="sibTrans" cxnId="{F50E15A7-C9BD-495F-B92D-D70F7EF0CE1C}">
      <dgm:prSet/>
      <dgm:spPr/>
      <dgm:t>
        <a:bodyPr/>
        <a:lstStyle/>
        <a:p>
          <a:endParaRPr lang="ru-RU"/>
        </a:p>
      </dgm:t>
    </dgm:pt>
    <dgm:pt modelId="{F7FBCB7C-423C-4592-8A4E-B7A9EE15A841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400" u="none" dirty="0" smtClean="0"/>
            <a:t>* претендента условиям участия в конкурсе</a:t>
          </a:r>
          <a:endParaRPr lang="ru-RU" sz="1400" u="none" dirty="0"/>
        </a:p>
      </dgm:t>
    </dgm:pt>
    <dgm:pt modelId="{231D212C-BB27-4D58-A8F6-EEE668234B42}" type="parTrans" cxnId="{43131437-05D5-42AA-BA2D-E3B087221DE3}">
      <dgm:prSet/>
      <dgm:spPr/>
      <dgm:t>
        <a:bodyPr/>
        <a:lstStyle/>
        <a:p>
          <a:endParaRPr lang="ru-RU"/>
        </a:p>
      </dgm:t>
    </dgm:pt>
    <dgm:pt modelId="{F9F37F37-6DA1-47DF-AC95-73C096CC4897}" type="sibTrans" cxnId="{43131437-05D5-42AA-BA2D-E3B087221DE3}">
      <dgm:prSet/>
      <dgm:spPr/>
      <dgm:t>
        <a:bodyPr/>
        <a:lstStyle/>
        <a:p>
          <a:endParaRPr lang="ru-RU"/>
        </a:p>
      </dgm:t>
    </dgm:pt>
    <dgm:pt modelId="{EA622906-8FC1-4577-AAAC-BEF9B77E0E05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400" u="none" dirty="0" smtClean="0"/>
            <a:t>* заявленных достижений -установленным в отношении соответствующего вида именной стипендии:</a:t>
          </a:r>
        </a:p>
      </dgm:t>
    </dgm:pt>
    <dgm:pt modelId="{70D8E46E-974D-4D03-9B87-7D8815356F50}" type="parTrans" cxnId="{76B22CDE-4C1D-4D95-9D59-B05C846BE142}">
      <dgm:prSet/>
      <dgm:spPr/>
      <dgm:t>
        <a:bodyPr/>
        <a:lstStyle/>
        <a:p>
          <a:endParaRPr lang="ru-RU"/>
        </a:p>
      </dgm:t>
    </dgm:pt>
    <dgm:pt modelId="{5C40DAE4-D907-443F-9F2D-0E396FC632B6}" type="sibTrans" cxnId="{76B22CDE-4C1D-4D95-9D59-B05C846BE142}">
      <dgm:prSet/>
      <dgm:spPr/>
      <dgm:t>
        <a:bodyPr/>
        <a:lstStyle/>
        <a:p>
          <a:endParaRPr lang="ru-RU"/>
        </a:p>
      </dgm:t>
    </dgm:pt>
    <dgm:pt modelId="{C30B4ED5-9072-497B-A1B4-CC0D7B239554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400" dirty="0" smtClean="0"/>
            <a:t>на основании внутренних сведений об обучаю-</a:t>
          </a:r>
          <a:r>
            <a:rPr lang="ru-RU" sz="1400" dirty="0" err="1" smtClean="0"/>
            <a:t>щихся</a:t>
          </a:r>
          <a:r>
            <a:rPr lang="ru-RU" sz="1400" dirty="0" smtClean="0"/>
            <a:t> в части: уровня профессионального образования, основной профессиональной образовательной программы, формы обучения, информации об успеваемости,</a:t>
          </a:r>
          <a:endParaRPr lang="ru-RU" sz="1400" u="none" dirty="0"/>
        </a:p>
      </dgm:t>
    </dgm:pt>
    <dgm:pt modelId="{EDDEB8BD-B5FF-4AF4-B19F-C5510DD14BBA}" type="parTrans" cxnId="{899763FC-AD27-41F7-B497-1B90666F0B48}">
      <dgm:prSet/>
      <dgm:spPr/>
      <dgm:t>
        <a:bodyPr/>
        <a:lstStyle/>
        <a:p>
          <a:endParaRPr lang="ru-RU"/>
        </a:p>
      </dgm:t>
    </dgm:pt>
    <dgm:pt modelId="{888F75D6-B0D1-4DE2-9889-0E29C94ADA10}" type="sibTrans" cxnId="{899763FC-AD27-41F7-B497-1B90666F0B48}">
      <dgm:prSet/>
      <dgm:spPr/>
      <dgm:t>
        <a:bodyPr/>
        <a:lstStyle/>
        <a:p>
          <a:endParaRPr lang="ru-RU"/>
        </a:p>
      </dgm:t>
    </dgm:pt>
    <dgm:pt modelId="{D7E9485A-530A-41D4-99D0-DEEFCB89686D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400" u="sng" dirty="0" smtClean="0"/>
            <a:t>Переоформление описания достижений</a:t>
          </a:r>
        </a:p>
      </dgm:t>
    </dgm:pt>
    <dgm:pt modelId="{B067EC3E-B434-432D-A516-5B28D68F8A57}" type="parTrans" cxnId="{76952F51-67F3-4996-B57E-7107286B1F50}">
      <dgm:prSet/>
      <dgm:spPr/>
      <dgm:t>
        <a:bodyPr/>
        <a:lstStyle/>
        <a:p>
          <a:endParaRPr lang="ru-RU"/>
        </a:p>
      </dgm:t>
    </dgm:pt>
    <dgm:pt modelId="{FD442D90-020F-4FB7-B77E-A9790F17C596}" type="sibTrans" cxnId="{76952F51-67F3-4996-B57E-7107286B1F50}">
      <dgm:prSet/>
      <dgm:spPr/>
      <dgm:t>
        <a:bodyPr/>
        <a:lstStyle/>
        <a:p>
          <a:endParaRPr lang="ru-RU"/>
        </a:p>
      </dgm:t>
    </dgm:pt>
    <dgm:pt modelId="{85DF0C3E-17B0-4E8A-A7FD-B19C22CCACC4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400" u="none" dirty="0" smtClean="0"/>
            <a:t>в случае выявления в описании достижений</a:t>
          </a:r>
        </a:p>
      </dgm:t>
    </dgm:pt>
    <dgm:pt modelId="{8F29DC51-4C5C-48A9-A0F7-4C6F5D73AEF9}" type="parTrans" cxnId="{B7DE85D0-88D5-4CE2-8F26-4E901D396BA7}">
      <dgm:prSet/>
      <dgm:spPr/>
      <dgm:t>
        <a:bodyPr/>
        <a:lstStyle/>
        <a:p>
          <a:endParaRPr lang="ru-RU"/>
        </a:p>
      </dgm:t>
    </dgm:pt>
    <dgm:pt modelId="{F0A14216-4565-4494-929C-383734F72CB6}" type="sibTrans" cxnId="{B7DE85D0-88D5-4CE2-8F26-4E901D396BA7}">
      <dgm:prSet/>
      <dgm:spPr/>
      <dgm:t>
        <a:bodyPr/>
        <a:lstStyle/>
        <a:p>
          <a:endParaRPr lang="ru-RU"/>
        </a:p>
      </dgm:t>
    </dgm:pt>
    <dgm:pt modelId="{004CF89E-9C5B-4F22-9A5D-4BF0FD7D9CAE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400" u="none" dirty="0" smtClean="0"/>
            <a:t>- информации, не соответствующей критериям конкурсного отбора (по дате достижения, статусу, виду мероприятия и т.д.)</a:t>
          </a:r>
          <a:r>
            <a:rPr lang="ru-RU" sz="1400" u="sng" dirty="0" smtClean="0"/>
            <a:t> </a:t>
          </a:r>
        </a:p>
      </dgm:t>
    </dgm:pt>
    <dgm:pt modelId="{D9C37D33-CC21-48E2-9ED6-717BE41DAF23}" type="parTrans" cxnId="{956CB25A-3E9E-4015-9128-55CEA2EDAC88}">
      <dgm:prSet/>
      <dgm:spPr/>
      <dgm:t>
        <a:bodyPr/>
        <a:lstStyle/>
        <a:p>
          <a:endParaRPr lang="ru-RU"/>
        </a:p>
      </dgm:t>
    </dgm:pt>
    <dgm:pt modelId="{6925DEDF-7D8F-4137-B7B6-74E13E127C27}" type="sibTrans" cxnId="{956CB25A-3E9E-4015-9128-55CEA2EDAC88}">
      <dgm:prSet/>
      <dgm:spPr/>
      <dgm:t>
        <a:bodyPr/>
        <a:lstStyle/>
        <a:p>
          <a:endParaRPr lang="ru-RU"/>
        </a:p>
      </dgm:t>
    </dgm:pt>
    <dgm:pt modelId="{68EC48E0-F6C7-44DD-B420-E06214A66055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400" u="none" dirty="0" smtClean="0"/>
            <a:t>- информации, не совпадающей с данными в подтверждающих материалах</a:t>
          </a:r>
        </a:p>
      </dgm:t>
    </dgm:pt>
    <dgm:pt modelId="{A4299B40-EE6E-4C2C-8B2E-D3AC45A13D73}" type="parTrans" cxnId="{8C027474-341C-4BC9-9D68-9E9D059F2457}">
      <dgm:prSet/>
      <dgm:spPr/>
      <dgm:t>
        <a:bodyPr/>
        <a:lstStyle/>
        <a:p>
          <a:endParaRPr lang="ru-RU"/>
        </a:p>
      </dgm:t>
    </dgm:pt>
    <dgm:pt modelId="{F9FA6722-77AC-49BA-A5F7-4FE87FF07DC1}" type="sibTrans" cxnId="{8C027474-341C-4BC9-9D68-9E9D059F2457}">
      <dgm:prSet/>
      <dgm:spPr/>
      <dgm:t>
        <a:bodyPr/>
        <a:lstStyle/>
        <a:p>
          <a:endParaRPr lang="ru-RU"/>
        </a:p>
      </dgm:t>
    </dgm:pt>
    <dgm:pt modelId="{3B283783-DAD5-41EA-9849-2A7257294FDC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400" u="none" dirty="0" smtClean="0"/>
            <a:t>- нарушений правил оформления</a:t>
          </a:r>
        </a:p>
      </dgm:t>
    </dgm:pt>
    <dgm:pt modelId="{23498A53-FB04-485C-9D2E-7AA1DB78FFB6}" type="parTrans" cxnId="{B51E380D-4AC5-4BA2-81FA-2B1456EAE816}">
      <dgm:prSet/>
      <dgm:spPr/>
      <dgm:t>
        <a:bodyPr/>
        <a:lstStyle/>
        <a:p>
          <a:endParaRPr lang="ru-RU"/>
        </a:p>
      </dgm:t>
    </dgm:pt>
    <dgm:pt modelId="{E3B5947A-7822-423D-A355-7B1217B7DAB0}" type="sibTrans" cxnId="{B51E380D-4AC5-4BA2-81FA-2B1456EAE816}">
      <dgm:prSet/>
      <dgm:spPr/>
      <dgm:t>
        <a:bodyPr/>
        <a:lstStyle/>
        <a:p>
          <a:endParaRPr lang="ru-RU"/>
        </a:p>
      </dgm:t>
    </dgm:pt>
    <dgm:pt modelId="{E55592A9-BCA7-459C-BC4A-591F504E3741}">
      <dgm:prSet phldrT="[Текст]" custT="1"/>
      <dgm:spPr/>
      <dgm:t>
        <a:bodyPr/>
        <a:lstStyle/>
        <a:p>
          <a:pPr algn="just">
            <a:lnSpc>
              <a:spcPct val="100000"/>
            </a:lnSpc>
            <a:spcAft>
              <a:spcPts val="600"/>
            </a:spcAft>
          </a:pPr>
          <a:r>
            <a:rPr lang="ru-RU" sz="1400" u="none" dirty="0" smtClean="0"/>
            <a:t>- критериям конкурсного отбора</a:t>
          </a:r>
        </a:p>
      </dgm:t>
    </dgm:pt>
    <dgm:pt modelId="{3D5DED96-5B76-4E5F-A789-4A2CAEADB195}" type="parTrans" cxnId="{3BE7C907-C47A-4854-B826-ED06B45D7D2E}">
      <dgm:prSet/>
      <dgm:spPr/>
      <dgm:t>
        <a:bodyPr/>
        <a:lstStyle/>
        <a:p>
          <a:endParaRPr lang="ru-RU"/>
        </a:p>
      </dgm:t>
    </dgm:pt>
    <dgm:pt modelId="{AC16740F-7D69-4703-BFAF-78607AA48ADE}" type="sibTrans" cxnId="{3BE7C907-C47A-4854-B826-ED06B45D7D2E}">
      <dgm:prSet/>
      <dgm:spPr/>
      <dgm:t>
        <a:bodyPr/>
        <a:lstStyle/>
        <a:p>
          <a:endParaRPr lang="ru-RU"/>
        </a:p>
      </dgm:t>
    </dgm:pt>
    <dgm:pt modelId="{49B303B7-D435-42C0-A2E9-EE99B468EF37}">
      <dgm:prSet custT="1"/>
      <dgm:spPr/>
      <dgm:t>
        <a:bodyPr/>
        <a:lstStyle/>
        <a:p>
          <a:r>
            <a:rPr lang="ru-RU" sz="1400" u="none" dirty="0" smtClean="0"/>
            <a:t> - временным интервалам достижения</a:t>
          </a:r>
        </a:p>
      </dgm:t>
    </dgm:pt>
    <dgm:pt modelId="{42CDC4FB-2E75-49E7-9501-A869C9736CFF}" type="parTrans" cxnId="{67AABA04-6E9E-456A-9D30-60339056B911}">
      <dgm:prSet/>
      <dgm:spPr/>
      <dgm:t>
        <a:bodyPr/>
        <a:lstStyle/>
        <a:p>
          <a:endParaRPr lang="ru-RU"/>
        </a:p>
      </dgm:t>
    </dgm:pt>
    <dgm:pt modelId="{8B8EE26F-B80C-4A91-A786-66579BB2343E}" type="sibTrans" cxnId="{67AABA04-6E9E-456A-9D30-60339056B911}">
      <dgm:prSet/>
      <dgm:spPr/>
      <dgm:t>
        <a:bodyPr/>
        <a:lstStyle/>
        <a:p>
          <a:endParaRPr lang="ru-RU"/>
        </a:p>
      </dgm:t>
    </dgm:pt>
    <dgm:pt modelId="{968DAD02-8E8C-4167-956D-7AB883D31344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400" u="sng" dirty="0" smtClean="0"/>
            <a:t>Проведение внутреннего отбора, утверждение состава претендентов уполномоченным органом организации</a:t>
          </a:r>
        </a:p>
      </dgm:t>
    </dgm:pt>
    <dgm:pt modelId="{4720D64F-0674-4772-91FA-94D6C27D292B}" type="parTrans" cxnId="{770A5CE3-65EA-4EB9-9E30-389D3329A91E}">
      <dgm:prSet/>
      <dgm:spPr/>
      <dgm:t>
        <a:bodyPr/>
        <a:lstStyle/>
        <a:p>
          <a:endParaRPr lang="ru-RU"/>
        </a:p>
      </dgm:t>
    </dgm:pt>
    <dgm:pt modelId="{EC9F1A72-FEDD-45D7-9BE7-BAEA79914DC8}" type="sibTrans" cxnId="{770A5CE3-65EA-4EB9-9E30-389D3329A91E}">
      <dgm:prSet/>
      <dgm:spPr/>
      <dgm:t>
        <a:bodyPr/>
        <a:lstStyle/>
        <a:p>
          <a:endParaRPr lang="ru-RU"/>
        </a:p>
      </dgm:t>
    </dgm:pt>
    <dgm:pt modelId="{9B52F043-034C-48AC-A47F-89975621D503}">
      <dgm:prSet custT="1"/>
      <dgm:spPr/>
      <dgm:t>
        <a:bodyPr/>
        <a:lstStyle/>
        <a:p>
          <a:pPr algn="just"/>
          <a:r>
            <a:rPr lang="ru-RU" sz="1400" dirty="0"/>
            <a:t>Достоверность информации, содержащейся в Описании достижений претендента, и ее соответствие данным в подтверждающих </a:t>
          </a:r>
          <a:r>
            <a:rPr lang="ru-RU" sz="1400" dirty="0" smtClean="0"/>
            <a:t>материалах, </a:t>
          </a:r>
          <a:r>
            <a:rPr lang="ru-RU" sz="1400" dirty="0"/>
            <a:t>заверяется </a:t>
          </a:r>
          <a:r>
            <a:rPr lang="ru-RU" sz="1400" dirty="0" smtClean="0"/>
            <a:t>в Описании подписью уполномоченного исполнителя </a:t>
          </a:r>
          <a:r>
            <a:rPr lang="ru-RU" sz="1400" dirty="0"/>
            <a:t>от </a:t>
          </a:r>
          <a:r>
            <a:rPr lang="ru-RU" sz="1400" dirty="0" smtClean="0"/>
            <a:t>организации.</a:t>
          </a:r>
          <a:endParaRPr lang="ru-RU" sz="1400" dirty="0"/>
        </a:p>
      </dgm:t>
    </dgm:pt>
    <dgm:pt modelId="{7CF4183F-03DB-43C7-8EDA-E9D1025B77A3}" type="parTrans" cxnId="{07F2CEC8-F45A-486F-B913-51775596D3B9}">
      <dgm:prSet/>
      <dgm:spPr/>
      <dgm:t>
        <a:bodyPr/>
        <a:lstStyle/>
        <a:p>
          <a:endParaRPr lang="ru-RU"/>
        </a:p>
      </dgm:t>
    </dgm:pt>
    <dgm:pt modelId="{FCDB3EE1-087D-4C2E-AC18-191EED31C106}" type="sibTrans" cxnId="{07F2CEC8-F45A-486F-B913-51775596D3B9}">
      <dgm:prSet/>
      <dgm:spPr/>
      <dgm:t>
        <a:bodyPr/>
        <a:lstStyle/>
        <a:p>
          <a:endParaRPr lang="ru-RU"/>
        </a:p>
      </dgm:t>
    </dgm:pt>
    <dgm:pt modelId="{F7863F82-7226-4DC8-882C-124BB0CC85CA}" type="pres">
      <dgm:prSet presAssocID="{B6E487E3-D46A-4417-B7A6-9FE91C097C6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EF7DBB1-0CCC-4EFC-9849-85DEDE265689}" type="pres">
      <dgm:prSet presAssocID="{ED4CAC81-4620-4B64-B23B-B5AD829B36D1}" presName="thickLine" presStyleLbl="alignNode1" presStyleIdx="0" presStyleCnt="3"/>
      <dgm:spPr/>
    </dgm:pt>
    <dgm:pt modelId="{AAEBF1A5-C4E5-4A78-BED8-06FC43879A58}" type="pres">
      <dgm:prSet presAssocID="{ED4CAC81-4620-4B64-B23B-B5AD829B36D1}" presName="horz1" presStyleCnt="0"/>
      <dgm:spPr/>
    </dgm:pt>
    <dgm:pt modelId="{348B1953-BA0E-4E5E-BBE3-229A9227FDFC}" type="pres">
      <dgm:prSet presAssocID="{ED4CAC81-4620-4B64-B23B-B5AD829B36D1}" presName="tx1" presStyleLbl="revTx" presStyleIdx="0" presStyleCnt="13"/>
      <dgm:spPr/>
      <dgm:t>
        <a:bodyPr/>
        <a:lstStyle/>
        <a:p>
          <a:endParaRPr lang="ru-RU"/>
        </a:p>
      </dgm:t>
    </dgm:pt>
    <dgm:pt modelId="{67BB8869-6BD7-46F8-BFEF-B877975EFF85}" type="pres">
      <dgm:prSet presAssocID="{ED4CAC81-4620-4B64-B23B-B5AD829B36D1}" presName="vert1" presStyleCnt="0"/>
      <dgm:spPr/>
    </dgm:pt>
    <dgm:pt modelId="{AF2737CF-BF80-4B2D-9A0F-CCA836ACF52A}" type="pres">
      <dgm:prSet presAssocID="{F7FBCB7C-423C-4592-8A4E-B7A9EE15A841}" presName="vertSpace2a" presStyleCnt="0"/>
      <dgm:spPr/>
    </dgm:pt>
    <dgm:pt modelId="{DEE15337-C2E7-4581-B44F-FCA18384E9C9}" type="pres">
      <dgm:prSet presAssocID="{F7FBCB7C-423C-4592-8A4E-B7A9EE15A841}" presName="horz2" presStyleCnt="0"/>
      <dgm:spPr/>
    </dgm:pt>
    <dgm:pt modelId="{864EB68A-E852-46E2-B6F1-15548FE6D0D6}" type="pres">
      <dgm:prSet presAssocID="{F7FBCB7C-423C-4592-8A4E-B7A9EE15A841}" presName="horzSpace2" presStyleCnt="0"/>
      <dgm:spPr/>
    </dgm:pt>
    <dgm:pt modelId="{A10F08C4-6ED0-4179-9859-C401D3AECE5F}" type="pres">
      <dgm:prSet presAssocID="{F7FBCB7C-423C-4592-8A4E-B7A9EE15A841}" presName="tx2" presStyleLbl="revTx" presStyleIdx="1" presStyleCnt="13" custScaleX="71498" custScaleY="90988"/>
      <dgm:spPr/>
      <dgm:t>
        <a:bodyPr/>
        <a:lstStyle/>
        <a:p>
          <a:endParaRPr lang="ru-RU"/>
        </a:p>
      </dgm:t>
    </dgm:pt>
    <dgm:pt modelId="{F02E9AE5-69FE-448C-827D-08ABC7C7F618}" type="pres">
      <dgm:prSet presAssocID="{F7FBCB7C-423C-4592-8A4E-B7A9EE15A841}" presName="vert2" presStyleCnt="0"/>
      <dgm:spPr/>
    </dgm:pt>
    <dgm:pt modelId="{16EE81DF-281A-41C5-BCD5-405352D51798}" type="pres">
      <dgm:prSet presAssocID="{C30B4ED5-9072-497B-A1B4-CC0D7B239554}" presName="horz3" presStyleCnt="0"/>
      <dgm:spPr/>
    </dgm:pt>
    <dgm:pt modelId="{7ED088D3-33F3-448D-A863-AE464FD4D63D}" type="pres">
      <dgm:prSet presAssocID="{C30B4ED5-9072-497B-A1B4-CC0D7B239554}" presName="horzSpace3" presStyleCnt="0"/>
      <dgm:spPr/>
    </dgm:pt>
    <dgm:pt modelId="{468137F2-BDAD-4BC9-AFE0-45A4BEA6AA21}" type="pres">
      <dgm:prSet presAssocID="{C30B4ED5-9072-497B-A1B4-CC0D7B239554}" presName="tx3" presStyleLbl="revTx" presStyleIdx="2" presStyleCnt="13" custScaleX="135648" custScaleY="340310" custLinFactNeighborX="11480" custLinFactNeighborY="9544"/>
      <dgm:spPr/>
      <dgm:t>
        <a:bodyPr/>
        <a:lstStyle/>
        <a:p>
          <a:endParaRPr lang="ru-RU"/>
        </a:p>
      </dgm:t>
    </dgm:pt>
    <dgm:pt modelId="{D2A56D51-3B81-4494-B992-9A5D94EFBD77}" type="pres">
      <dgm:prSet presAssocID="{C30B4ED5-9072-497B-A1B4-CC0D7B239554}" presName="vert3" presStyleCnt="0"/>
      <dgm:spPr/>
    </dgm:pt>
    <dgm:pt modelId="{27A8DFF7-1D22-49BC-9A98-D8C5C8CA561A}" type="pres">
      <dgm:prSet presAssocID="{F7FBCB7C-423C-4592-8A4E-B7A9EE15A841}" presName="thinLine2b" presStyleLbl="callout" presStyleIdx="0" presStyleCnt="7" custLinFactY="300000" custLinFactNeighborX="-1139" custLinFactNeighborY="376465"/>
      <dgm:spPr/>
    </dgm:pt>
    <dgm:pt modelId="{038BFF69-5CD7-49E2-958E-8B1AB10023CF}" type="pres">
      <dgm:prSet presAssocID="{F7FBCB7C-423C-4592-8A4E-B7A9EE15A841}" presName="vertSpace2b" presStyleCnt="0"/>
      <dgm:spPr/>
    </dgm:pt>
    <dgm:pt modelId="{E0B7C65C-5448-4F0E-A045-524327162A61}" type="pres">
      <dgm:prSet presAssocID="{EA622906-8FC1-4577-AAAC-BEF9B77E0E05}" presName="horz2" presStyleCnt="0"/>
      <dgm:spPr/>
    </dgm:pt>
    <dgm:pt modelId="{290C5A42-3868-4D3B-8DC2-D1BA9F314A50}" type="pres">
      <dgm:prSet presAssocID="{EA622906-8FC1-4577-AAAC-BEF9B77E0E05}" presName="horzSpace2" presStyleCnt="0"/>
      <dgm:spPr/>
    </dgm:pt>
    <dgm:pt modelId="{6E6C5F7C-1A14-40EF-B360-0599672DAAAB}" type="pres">
      <dgm:prSet presAssocID="{EA622906-8FC1-4577-AAAC-BEF9B77E0E05}" presName="tx2" presStyleLbl="revTx" presStyleIdx="3" presStyleCnt="13" custScaleX="87761" custScaleY="79144" custLinFactNeighborX="-1968" custLinFactNeighborY="35178"/>
      <dgm:spPr/>
      <dgm:t>
        <a:bodyPr/>
        <a:lstStyle/>
        <a:p>
          <a:endParaRPr lang="ru-RU"/>
        </a:p>
      </dgm:t>
    </dgm:pt>
    <dgm:pt modelId="{99A65EA5-2194-419E-B958-F6536F395DC6}" type="pres">
      <dgm:prSet presAssocID="{EA622906-8FC1-4577-AAAC-BEF9B77E0E05}" presName="vert2" presStyleCnt="0"/>
      <dgm:spPr/>
    </dgm:pt>
    <dgm:pt modelId="{9F27EB42-732C-4801-96AB-337214128ED3}" type="pres">
      <dgm:prSet presAssocID="{49B303B7-D435-42C0-A2E9-EE99B468EF37}" presName="horz3" presStyleCnt="0"/>
      <dgm:spPr/>
    </dgm:pt>
    <dgm:pt modelId="{3A42E6F6-B8D0-4700-9487-4770E7D6D7B3}" type="pres">
      <dgm:prSet presAssocID="{49B303B7-D435-42C0-A2E9-EE99B468EF37}" presName="horzSpace3" presStyleCnt="0"/>
      <dgm:spPr/>
    </dgm:pt>
    <dgm:pt modelId="{6EF37A0D-B6F5-4F47-A38D-922683C71F24}" type="pres">
      <dgm:prSet presAssocID="{49B303B7-D435-42C0-A2E9-EE99B468EF37}" presName="tx3" presStyleLbl="revTx" presStyleIdx="4" presStyleCnt="13" custScaleX="126360" custScaleY="75054" custLinFactY="8982" custLinFactNeighborX="-6148" custLinFactNeighborY="100000"/>
      <dgm:spPr/>
      <dgm:t>
        <a:bodyPr/>
        <a:lstStyle/>
        <a:p>
          <a:endParaRPr lang="ru-RU"/>
        </a:p>
      </dgm:t>
    </dgm:pt>
    <dgm:pt modelId="{51A104C7-2862-4A46-8619-4BB3897E4198}" type="pres">
      <dgm:prSet presAssocID="{49B303B7-D435-42C0-A2E9-EE99B468EF37}" presName="vert3" presStyleCnt="0"/>
      <dgm:spPr/>
    </dgm:pt>
    <dgm:pt modelId="{49284AAA-EBD5-4A31-93F3-5447A7C73630}" type="pres">
      <dgm:prSet presAssocID="{8B8EE26F-B80C-4A91-A786-66579BB2343E}" presName="thinLine3" presStyleLbl="callout" presStyleIdx="1" presStyleCnt="7" custLinFactNeighborX="-762" custLinFactNeighborY="76600"/>
      <dgm:spPr/>
    </dgm:pt>
    <dgm:pt modelId="{8E9C7EBF-B3C0-4E34-8362-BE61843CBA68}" type="pres">
      <dgm:prSet presAssocID="{E55592A9-BCA7-459C-BC4A-591F504E3741}" presName="horz3" presStyleCnt="0"/>
      <dgm:spPr/>
    </dgm:pt>
    <dgm:pt modelId="{D380F256-095A-40EA-A6EF-445A5DCC3623}" type="pres">
      <dgm:prSet presAssocID="{E55592A9-BCA7-459C-BC4A-591F504E3741}" presName="horzSpace3" presStyleCnt="0"/>
      <dgm:spPr/>
    </dgm:pt>
    <dgm:pt modelId="{52DE5E25-AF1F-4B5C-8066-708FC6D7FD11}" type="pres">
      <dgm:prSet presAssocID="{E55592A9-BCA7-459C-BC4A-591F504E3741}" presName="tx3" presStyleLbl="revTx" presStyleIdx="5" presStyleCnt="13" custScaleX="138164" custScaleY="156137" custLinFactY="19601" custLinFactNeighborX="-4658" custLinFactNeighborY="100000"/>
      <dgm:spPr/>
      <dgm:t>
        <a:bodyPr/>
        <a:lstStyle/>
        <a:p>
          <a:endParaRPr lang="ru-RU"/>
        </a:p>
      </dgm:t>
    </dgm:pt>
    <dgm:pt modelId="{63D2C1F1-886C-4CDB-828D-DF302463B174}" type="pres">
      <dgm:prSet presAssocID="{E55592A9-BCA7-459C-BC4A-591F504E3741}" presName="vert3" presStyleCnt="0"/>
      <dgm:spPr/>
    </dgm:pt>
    <dgm:pt modelId="{CD8F6A36-ACA5-4F0B-978D-6B40948606F6}" type="pres">
      <dgm:prSet presAssocID="{EA622906-8FC1-4577-AAAC-BEF9B77E0E05}" presName="thinLine2b" presStyleLbl="callout" presStyleIdx="2" presStyleCnt="7" custLinFactY="500000" custLinFactNeighborX="1134" custLinFactNeighborY="517281"/>
      <dgm:spPr/>
    </dgm:pt>
    <dgm:pt modelId="{42A9E373-B0BC-46DA-9297-D8A3C5E4AEA7}" type="pres">
      <dgm:prSet presAssocID="{EA622906-8FC1-4577-AAAC-BEF9B77E0E05}" presName="vertSpace2b" presStyleCnt="0"/>
      <dgm:spPr/>
    </dgm:pt>
    <dgm:pt modelId="{D95BF8CF-5BA6-4581-9A34-96DA3DED2234}" type="pres">
      <dgm:prSet presAssocID="{D7E9485A-530A-41D4-99D0-DEEFCB89686D}" presName="thickLine" presStyleLbl="alignNode1" presStyleIdx="1" presStyleCnt="3" custLinFactNeighborX="0" custLinFactNeighborY="20422"/>
      <dgm:spPr/>
    </dgm:pt>
    <dgm:pt modelId="{CB764EE1-2ECF-4AE4-B2B0-5853FB0137D4}" type="pres">
      <dgm:prSet presAssocID="{D7E9485A-530A-41D4-99D0-DEEFCB89686D}" presName="horz1" presStyleCnt="0"/>
      <dgm:spPr/>
    </dgm:pt>
    <dgm:pt modelId="{253070BA-B261-49EB-BB8F-7E126465C1D8}" type="pres">
      <dgm:prSet presAssocID="{D7E9485A-530A-41D4-99D0-DEEFCB89686D}" presName="tx1" presStyleLbl="revTx" presStyleIdx="6" presStyleCnt="13" custScaleX="114877" custScaleY="31250" custLinFactNeighborY="40586"/>
      <dgm:spPr/>
      <dgm:t>
        <a:bodyPr/>
        <a:lstStyle/>
        <a:p>
          <a:endParaRPr lang="ru-RU"/>
        </a:p>
      </dgm:t>
    </dgm:pt>
    <dgm:pt modelId="{543AAA32-4381-4246-8E12-4753C86799E7}" type="pres">
      <dgm:prSet presAssocID="{D7E9485A-530A-41D4-99D0-DEEFCB89686D}" presName="vert1" presStyleCnt="0"/>
      <dgm:spPr/>
    </dgm:pt>
    <dgm:pt modelId="{4B757802-E201-4CAD-AAF4-81004F30274D}" type="pres">
      <dgm:prSet presAssocID="{85DF0C3E-17B0-4E8A-A7FD-B19C22CCACC4}" presName="vertSpace2a" presStyleCnt="0"/>
      <dgm:spPr/>
    </dgm:pt>
    <dgm:pt modelId="{D8CB4333-B501-4D5D-B3AF-113640C825F0}" type="pres">
      <dgm:prSet presAssocID="{85DF0C3E-17B0-4E8A-A7FD-B19C22CCACC4}" presName="horz2" presStyleCnt="0"/>
      <dgm:spPr/>
    </dgm:pt>
    <dgm:pt modelId="{394B7E05-6752-4787-881D-E39A16545277}" type="pres">
      <dgm:prSet presAssocID="{85DF0C3E-17B0-4E8A-A7FD-B19C22CCACC4}" presName="horzSpace2" presStyleCnt="0"/>
      <dgm:spPr/>
    </dgm:pt>
    <dgm:pt modelId="{F41F87CB-41B9-4DF5-8E2A-5B1C74F45699}" type="pres">
      <dgm:prSet presAssocID="{85DF0C3E-17B0-4E8A-A7FD-B19C22CCACC4}" presName="tx2" presStyleLbl="revTx" presStyleIdx="7" presStyleCnt="13" custScaleX="80251" custScaleY="48280" custLinFactNeighborX="-3865" custLinFactNeighborY="29328"/>
      <dgm:spPr/>
      <dgm:t>
        <a:bodyPr/>
        <a:lstStyle/>
        <a:p>
          <a:endParaRPr lang="ru-RU"/>
        </a:p>
      </dgm:t>
    </dgm:pt>
    <dgm:pt modelId="{1004B2B4-9969-4DC8-9607-95579D840D3D}" type="pres">
      <dgm:prSet presAssocID="{85DF0C3E-17B0-4E8A-A7FD-B19C22CCACC4}" presName="vert2" presStyleCnt="0"/>
      <dgm:spPr/>
    </dgm:pt>
    <dgm:pt modelId="{EA11A0CE-DBCE-473B-ABA0-2256B71C726A}" type="pres">
      <dgm:prSet presAssocID="{004CF89E-9C5B-4F22-9A5D-4BF0FD7D9CAE}" presName="horz3" presStyleCnt="0"/>
      <dgm:spPr/>
    </dgm:pt>
    <dgm:pt modelId="{B3EEA435-BC1A-4B03-9B71-DC875F1C8A80}" type="pres">
      <dgm:prSet presAssocID="{004CF89E-9C5B-4F22-9A5D-4BF0FD7D9CAE}" presName="horzSpace3" presStyleCnt="0"/>
      <dgm:spPr/>
    </dgm:pt>
    <dgm:pt modelId="{4E6530C5-D296-445A-B9BF-CF7A361E353A}" type="pres">
      <dgm:prSet presAssocID="{004CF89E-9C5B-4F22-9A5D-4BF0FD7D9CAE}" presName="tx3" presStyleLbl="revTx" presStyleIdx="8" presStyleCnt="13" custScaleX="127553" custScaleY="75434" custLinFactNeighborX="-11953" custLinFactNeighborY="24681"/>
      <dgm:spPr/>
      <dgm:t>
        <a:bodyPr/>
        <a:lstStyle/>
        <a:p>
          <a:endParaRPr lang="ru-RU"/>
        </a:p>
      </dgm:t>
    </dgm:pt>
    <dgm:pt modelId="{C553AB28-C5E0-4E9F-86A7-1C1D2D661EC3}" type="pres">
      <dgm:prSet presAssocID="{004CF89E-9C5B-4F22-9A5D-4BF0FD7D9CAE}" presName="vert3" presStyleCnt="0"/>
      <dgm:spPr/>
    </dgm:pt>
    <dgm:pt modelId="{0D93F5E8-05E1-4729-B0EB-1BDC41534F19}" type="pres">
      <dgm:prSet presAssocID="{6925DEDF-7D8F-4137-B7B6-74E13E127C27}" presName="thinLine3" presStyleLbl="callout" presStyleIdx="3" presStyleCnt="7" custLinFactNeighborX="-6156" custLinFactNeighborY="43743"/>
      <dgm:spPr/>
    </dgm:pt>
    <dgm:pt modelId="{3C2BD306-8CD2-44A1-ACF2-A59FDA81D364}" type="pres">
      <dgm:prSet presAssocID="{68EC48E0-F6C7-44DD-B420-E06214A66055}" presName="horz3" presStyleCnt="0"/>
      <dgm:spPr/>
    </dgm:pt>
    <dgm:pt modelId="{151E786C-F96F-4E90-8744-3AAAFE155236}" type="pres">
      <dgm:prSet presAssocID="{68EC48E0-F6C7-44DD-B420-E06214A66055}" presName="horzSpace3" presStyleCnt="0"/>
      <dgm:spPr/>
    </dgm:pt>
    <dgm:pt modelId="{886185F9-DFE8-43E9-BDF8-875E7D51B73C}" type="pres">
      <dgm:prSet presAssocID="{68EC48E0-F6C7-44DD-B420-E06214A66055}" presName="tx3" presStyleLbl="revTx" presStyleIdx="9" presStyleCnt="13" custScaleX="122480" custScaleY="45294" custLinFactNeighborX="-8955" custLinFactNeighborY="19371"/>
      <dgm:spPr/>
      <dgm:t>
        <a:bodyPr/>
        <a:lstStyle/>
        <a:p>
          <a:endParaRPr lang="ru-RU"/>
        </a:p>
      </dgm:t>
    </dgm:pt>
    <dgm:pt modelId="{45632FDF-2226-47E5-A520-135288F32C1C}" type="pres">
      <dgm:prSet presAssocID="{68EC48E0-F6C7-44DD-B420-E06214A66055}" presName="vert3" presStyleCnt="0"/>
      <dgm:spPr/>
    </dgm:pt>
    <dgm:pt modelId="{F0D46352-2538-4768-A640-52075D7663AC}" type="pres">
      <dgm:prSet presAssocID="{F9FA6722-77AC-49BA-A5F7-4FE87FF07DC1}" presName="thinLine3" presStyleLbl="callout" presStyleIdx="4" presStyleCnt="7" custLinFactNeighborX="-6156" custLinFactNeighborY="59923"/>
      <dgm:spPr/>
    </dgm:pt>
    <dgm:pt modelId="{22A2ECDA-20EE-4697-B923-ADE6F1223720}" type="pres">
      <dgm:prSet presAssocID="{3B283783-DAD5-41EA-9849-2A7257294FDC}" presName="horz3" presStyleCnt="0"/>
      <dgm:spPr/>
    </dgm:pt>
    <dgm:pt modelId="{3A88C1D6-7D60-4275-B267-17634A132EA8}" type="pres">
      <dgm:prSet presAssocID="{3B283783-DAD5-41EA-9849-2A7257294FDC}" presName="horzSpace3" presStyleCnt="0"/>
      <dgm:spPr/>
    </dgm:pt>
    <dgm:pt modelId="{8EA08E73-A8C7-4A42-8FE5-5734AEF33800}" type="pres">
      <dgm:prSet presAssocID="{3B283783-DAD5-41EA-9849-2A7257294FDC}" presName="tx3" presStyleLbl="revTx" presStyleIdx="10" presStyleCnt="13" custScaleX="92009" custScaleY="37700" custLinFactNeighborX="-9284" custLinFactNeighborY="29522"/>
      <dgm:spPr/>
      <dgm:t>
        <a:bodyPr/>
        <a:lstStyle/>
        <a:p>
          <a:endParaRPr lang="ru-RU"/>
        </a:p>
      </dgm:t>
    </dgm:pt>
    <dgm:pt modelId="{92D71117-1DCE-4168-B6DE-BA2904236EB3}" type="pres">
      <dgm:prSet presAssocID="{3B283783-DAD5-41EA-9849-2A7257294FDC}" presName="vert3" presStyleCnt="0"/>
      <dgm:spPr/>
    </dgm:pt>
    <dgm:pt modelId="{9CEDC52B-3C39-4BD6-A224-1F8D8BD30874}" type="pres">
      <dgm:prSet presAssocID="{85DF0C3E-17B0-4E8A-A7FD-B19C22CCACC4}" presName="thinLine2b" presStyleLbl="callout" presStyleIdx="5" presStyleCnt="7" custLinFactY="100000" custLinFactNeighborX="-511" custLinFactNeighborY="197624"/>
      <dgm:spPr/>
    </dgm:pt>
    <dgm:pt modelId="{726D4FCE-C9B9-4DE5-BBA8-3D3BB0A8F74C}" type="pres">
      <dgm:prSet presAssocID="{85DF0C3E-17B0-4E8A-A7FD-B19C22CCACC4}" presName="vertSpace2b" presStyleCnt="0"/>
      <dgm:spPr/>
    </dgm:pt>
    <dgm:pt modelId="{7A43F81B-967E-4C1A-BC83-0872049CDB03}" type="pres">
      <dgm:prSet presAssocID="{968DAD02-8E8C-4167-956D-7AB883D31344}" presName="thickLine" presStyleLbl="alignNode1" presStyleIdx="2" presStyleCnt="3" custLinFactNeighborX="-422" custLinFactNeighborY="8750"/>
      <dgm:spPr/>
    </dgm:pt>
    <dgm:pt modelId="{0F708E0E-3941-4E55-97C0-53039B4F2588}" type="pres">
      <dgm:prSet presAssocID="{968DAD02-8E8C-4167-956D-7AB883D31344}" presName="horz1" presStyleCnt="0"/>
      <dgm:spPr/>
    </dgm:pt>
    <dgm:pt modelId="{227181DA-F19C-4671-AF2C-65C08C52E100}" type="pres">
      <dgm:prSet presAssocID="{968DAD02-8E8C-4167-956D-7AB883D31344}" presName="tx1" presStyleLbl="revTx" presStyleIdx="11" presStyleCnt="13" custScaleX="207438" custScaleY="37729" custLinFactNeighborX="0" custLinFactNeighborY="10639"/>
      <dgm:spPr/>
      <dgm:t>
        <a:bodyPr/>
        <a:lstStyle/>
        <a:p>
          <a:endParaRPr lang="ru-RU"/>
        </a:p>
      </dgm:t>
    </dgm:pt>
    <dgm:pt modelId="{6CDFF766-B749-43DE-88AA-494D2CCA1F1D}" type="pres">
      <dgm:prSet presAssocID="{968DAD02-8E8C-4167-956D-7AB883D31344}" presName="vert1" presStyleCnt="0"/>
      <dgm:spPr/>
    </dgm:pt>
    <dgm:pt modelId="{6F51981B-A386-4B09-9FDB-F9917BC94B63}" type="pres">
      <dgm:prSet presAssocID="{9B52F043-034C-48AC-A47F-89975621D503}" presName="vertSpace2a" presStyleCnt="0"/>
      <dgm:spPr/>
    </dgm:pt>
    <dgm:pt modelId="{02A9BBB9-1103-49D3-8D5D-E23B9C8690CC}" type="pres">
      <dgm:prSet presAssocID="{9B52F043-034C-48AC-A47F-89975621D503}" presName="horz2" presStyleCnt="0"/>
      <dgm:spPr/>
    </dgm:pt>
    <dgm:pt modelId="{8BE4A979-795E-4A60-B7BE-27059E6066CA}" type="pres">
      <dgm:prSet presAssocID="{9B52F043-034C-48AC-A47F-89975621D503}" presName="horzSpace2" presStyleCnt="0"/>
      <dgm:spPr/>
    </dgm:pt>
    <dgm:pt modelId="{48F90B98-5DA9-473F-98FE-402E708379FA}" type="pres">
      <dgm:prSet presAssocID="{9B52F043-034C-48AC-A47F-89975621D503}" presName="tx2" presStyleLbl="revTx" presStyleIdx="12" presStyleCnt="13" custScaleX="208915" custScaleY="44282" custLinFactNeighborX="36716" custLinFactNeighborY="1910"/>
      <dgm:spPr/>
      <dgm:t>
        <a:bodyPr/>
        <a:lstStyle/>
        <a:p>
          <a:endParaRPr lang="ru-RU"/>
        </a:p>
      </dgm:t>
    </dgm:pt>
    <dgm:pt modelId="{A36F0D8D-A27D-41CD-85FA-8FE8947930E4}" type="pres">
      <dgm:prSet presAssocID="{9B52F043-034C-48AC-A47F-89975621D503}" presName="vert2" presStyleCnt="0"/>
      <dgm:spPr/>
    </dgm:pt>
    <dgm:pt modelId="{EC9B04AB-D76D-4F9A-A53B-C213634D0151}" type="pres">
      <dgm:prSet presAssocID="{9B52F043-034C-48AC-A47F-89975621D503}" presName="thinLine2b" presStyleLbl="callout" presStyleIdx="6" presStyleCnt="7" custLinFactY="4215" custLinFactNeighborX="25609" custLinFactNeighborY="100000"/>
      <dgm:spPr/>
    </dgm:pt>
    <dgm:pt modelId="{7B283EE2-0B68-4AA7-8554-ED22B2239D5B}" type="pres">
      <dgm:prSet presAssocID="{9B52F043-034C-48AC-A47F-89975621D503}" presName="vertSpace2b" presStyleCnt="0"/>
      <dgm:spPr/>
    </dgm:pt>
  </dgm:ptLst>
  <dgm:cxnLst>
    <dgm:cxn modelId="{67AABA04-6E9E-456A-9D30-60339056B911}" srcId="{EA622906-8FC1-4577-AAAC-BEF9B77E0E05}" destId="{49B303B7-D435-42C0-A2E9-EE99B468EF37}" srcOrd="0" destOrd="0" parTransId="{42CDC4FB-2E75-49E7-9501-A869C9736CFF}" sibTransId="{8B8EE26F-B80C-4A91-A786-66579BB2343E}"/>
    <dgm:cxn modelId="{00C80E8E-A3B0-4845-8403-CE2C681E5649}" type="presOf" srcId="{968DAD02-8E8C-4167-956D-7AB883D31344}" destId="{227181DA-F19C-4671-AF2C-65C08C52E100}" srcOrd="0" destOrd="0" presId="urn:microsoft.com/office/officeart/2008/layout/LinedList"/>
    <dgm:cxn modelId="{770A5CE3-65EA-4EB9-9E30-389D3329A91E}" srcId="{B6E487E3-D46A-4417-B7A6-9FE91C097C61}" destId="{968DAD02-8E8C-4167-956D-7AB883D31344}" srcOrd="2" destOrd="0" parTransId="{4720D64F-0674-4772-91FA-94D6C27D292B}" sibTransId="{EC9F1A72-FEDD-45D7-9BE7-BAEA79914DC8}"/>
    <dgm:cxn modelId="{DADA7896-27EE-4A15-A7F2-73704A604D65}" type="presOf" srcId="{9B52F043-034C-48AC-A47F-89975621D503}" destId="{48F90B98-5DA9-473F-98FE-402E708379FA}" srcOrd="0" destOrd="0" presId="urn:microsoft.com/office/officeart/2008/layout/LinedList"/>
    <dgm:cxn modelId="{B51E380D-4AC5-4BA2-81FA-2B1456EAE816}" srcId="{85DF0C3E-17B0-4E8A-A7FD-B19C22CCACC4}" destId="{3B283783-DAD5-41EA-9849-2A7257294FDC}" srcOrd="2" destOrd="0" parTransId="{23498A53-FB04-485C-9D2E-7AA1DB78FFB6}" sibTransId="{E3B5947A-7822-423D-A355-7B1217B7DAB0}"/>
    <dgm:cxn modelId="{76952F51-67F3-4996-B57E-7107286B1F50}" srcId="{B6E487E3-D46A-4417-B7A6-9FE91C097C61}" destId="{D7E9485A-530A-41D4-99D0-DEEFCB89686D}" srcOrd="1" destOrd="0" parTransId="{B067EC3E-B434-432D-A516-5B28D68F8A57}" sibTransId="{FD442D90-020F-4FB7-B77E-A9790F17C596}"/>
    <dgm:cxn modelId="{43131437-05D5-42AA-BA2D-E3B087221DE3}" srcId="{ED4CAC81-4620-4B64-B23B-B5AD829B36D1}" destId="{F7FBCB7C-423C-4592-8A4E-B7A9EE15A841}" srcOrd="0" destOrd="0" parTransId="{231D212C-BB27-4D58-A8F6-EEE668234B42}" sibTransId="{F9F37F37-6DA1-47DF-AC95-73C096CC4897}"/>
    <dgm:cxn modelId="{8C027474-341C-4BC9-9D68-9E9D059F2457}" srcId="{85DF0C3E-17B0-4E8A-A7FD-B19C22CCACC4}" destId="{68EC48E0-F6C7-44DD-B420-E06214A66055}" srcOrd="1" destOrd="0" parTransId="{A4299B40-EE6E-4C2C-8B2E-D3AC45A13D73}" sibTransId="{F9FA6722-77AC-49BA-A5F7-4FE87FF07DC1}"/>
    <dgm:cxn modelId="{510CC97C-4A79-49C0-9B89-E73B2EA7C8E1}" type="presOf" srcId="{C30B4ED5-9072-497B-A1B4-CC0D7B239554}" destId="{468137F2-BDAD-4BC9-AFE0-45A4BEA6AA21}" srcOrd="0" destOrd="0" presId="urn:microsoft.com/office/officeart/2008/layout/LinedList"/>
    <dgm:cxn modelId="{07F2CEC8-F45A-486F-B913-51775596D3B9}" srcId="{968DAD02-8E8C-4167-956D-7AB883D31344}" destId="{9B52F043-034C-48AC-A47F-89975621D503}" srcOrd="0" destOrd="0" parTransId="{7CF4183F-03DB-43C7-8EDA-E9D1025B77A3}" sibTransId="{FCDB3EE1-087D-4C2E-AC18-191EED31C106}"/>
    <dgm:cxn modelId="{B7DE85D0-88D5-4CE2-8F26-4E901D396BA7}" srcId="{D7E9485A-530A-41D4-99D0-DEEFCB89686D}" destId="{85DF0C3E-17B0-4E8A-A7FD-B19C22CCACC4}" srcOrd="0" destOrd="0" parTransId="{8F29DC51-4C5C-48A9-A0F7-4C6F5D73AEF9}" sibTransId="{F0A14216-4565-4494-929C-383734F72CB6}"/>
    <dgm:cxn modelId="{9E884512-D4E5-4FA8-8D84-A078AE840781}" type="presOf" srcId="{E55592A9-BCA7-459C-BC4A-591F504E3741}" destId="{52DE5E25-AF1F-4B5C-8066-708FC6D7FD11}" srcOrd="0" destOrd="0" presId="urn:microsoft.com/office/officeart/2008/layout/LinedList"/>
    <dgm:cxn modelId="{F50E15A7-C9BD-495F-B92D-D70F7EF0CE1C}" srcId="{B6E487E3-D46A-4417-B7A6-9FE91C097C61}" destId="{ED4CAC81-4620-4B64-B23B-B5AD829B36D1}" srcOrd="0" destOrd="0" parTransId="{E44D1B61-EBC8-4CE2-856E-F24696AECE6D}" sibTransId="{6BDB0380-F19A-466C-8B69-6E7EC467D11E}"/>
    <dgm:cxn modelId="{DA9094B0-02D0-43FA-A6D7-1302BEB3966A}" type="presOf" srcId="{3B283783-DAD5-41EA-9849-2A7257294FDC}" destId="{8EA08E73-A8C7-4A42-8FE5-5734AEF33800}" srcOrd="0" destOrd="0" presId="urn:microsoft.com/office/officeart/2008/layout/LinedList"/>
    <dgm:cxn modelId="{76B22CDE-4C1D-4D95-9D59-B05C846BE142}" srcId="{ED4CAC81-4620-4B64-B23B-B5AD829B36D1}" destId="{EA622906-8FC1-4577-AAAC-BEF9B77E0E05}" srcOrd="1" destOrd="0" parTransId="{70D8E46E-974D-4D03-9B87-7D8815356F50}" sibTransId="{5C40DAE4-D907-443F-9F2D-0E396FC632B6}"/>
    <dgm:cxn modelId="{956CB25A-3E9E-4015-9128-55CEA2EDAC88}" srcId="{85DF0C3E-17B0-4E8A-A7FD-B19C22CCACC4}" destId="{004CF89E-9C5B-4F22-9A5D-4BF0FD7D9CAE}" srcOrd="0" destOrd="0" parTransId="{D9C37D33-CC21-48E2-9ED6-717BE41DAF23}" sibTransId="{6925DEDF-7D8F-4137-B7B6-74E13E127C27}"/>
    <dgm:cxn modelId="{3BE7C907-C47A-4854-B826-ED06B45D7D2E}" srcId="{EA622906-8FC1-4577-AAAC-BEF9B77E0E05}" destId="{E55592A9-BCA7-459C-BC4A-591F504E3741}" srcOrd="1" destOrd="0" parTransId="{3D5DED96-5B76-4E5F-A789-4A2CAEADB195}" sibTransId="{AC16740F-7D69-4703-BFAF-78607AA48ADE}"/>
    <dgm:cxn modelId="{27C11171-6CCB-43DA-9190-3E56BAE7B753}" type="presOf" srcId="{F7FBCB7C-423C-4592-8A4E-B7A9EE15A841}" destId="{A10F08C4-6ED0-4179-9859-C401D3AECE5F}" srcOrd="0" destOrd="0" presId="urn:microsoft.com/office/officeart/2008/layout/LinedList"/>
    <dgm:cxn modelId="{6ABD9408-200D-4844-B169-FFF21B342B3A}" type="presOf" srcId="{85DF0C3E-17B0-4E8A-A7FD-B19C22CCACC4}" destId="{F41F87CB-41B9-4DF5-8E2A-5B1C74F45699}" srcOrd="0" destOrd="0" presId="urn:microsoft.com/office/officeart/2008/layout/LinedList"/>
    <dgm:cxn modelId="{0BF02351-C386-460C-B6AA-3A81277D0FB2}" type="presOf" srcId="{EA622906-8FC1-4577-AAAC-BEF9B77E0E05}" destId="{6E6C5F7C-1A14-40EF-B360-0599672DAAAB}" srcOrd="0" destOrd="0" presId="urn:microsoft.com/office/officeart/2008/layout/LinedList"/>
    <dgm:cxn modelId="{433D63AE-F65A-4355-A6AB-F5BBBEB434C5}" type="presOf" srcId="{004CF89E-9C5B-4F22-9A5D-4BF0FD7D9CAE}" destId="{4E6530C5-D296-445A-B9BF-CF7A361E353A}" srcOrd="0" destOrd="0" presId="urn:microsoft.com/office/officeart/2008/layout/LinedList"/>
    <dgm:cxn modelId="{ECF38528-7A28-49D4-9FC9-8AB33A796EB5}" type="presOf" srcId="{49B303B7-D435-42C0-A2E9-EE99B468EF37}" destId="{6EF37A0D-B6F5-4F47-A38D-922683C71F24}" srcOrd="0" destOrd="0" presId="urn:microsoft.com/office/officeart/2008/layout/LinedList"/>
    <dgm:cxn modelId="{8C25B8D7-D1A5-4E77-B7DD-876840D6BCD4}" type="presOf" srcId="{ED4CAC81-4620-4B64-B23B-B5AD829B36D1}" destId="{348B1953-BA0E-4E5E-BBE3-229A9227FDFC}" srcOrd="0" destOrd="0" presId="urn:microsoft.com/office/officeart/2008/layout/LinedList"/>
    <dgm:cxn modelId="{3633B705-FEA4-46FE-A240-F4B64FA95291}" type="presOf" srcId="{B6E487E3-D46A-4417-B7A6-9FE91C097C61}" destId="{F7863F82-7226-4DC8-882C-124BB0CC85CA}" srcOrd="0" destOrd="0" presId="urn:microsoft.com/office/officeart/2008/layout/LinedList"/>
    <dgm:cxn modelId="{FFD966A2-12B7-435C-A916-42587C2E3B4D}" type="presOf" srcId="{D7E9485A-530A-41D4-99D0-DEEFCB89686D}" destId="{253070BA-B261-49EB-BB8F-7E126465C1D8}" srcOrd="0" destOrd="0" presId="urn:microsoft.com/office/officeart/2008/layout/LinedList"/>
    <dgm:cxn modelId="{899763FC-AD27-41F7-B497-1B90666F0B48}" srcId="{F7FBCB7C-423C-4592-8A4E-B7A9EE15A841}" destId="{C30B4ED5-9072-497B-A1B4-CC0D7B239554}" srcOrd="0" destOrd="0" parTransId="{EDDEB8BD-B5FF-4AF4-B19F-C5510DD14BBA}" sibTransId="{888F75D6-B0D1-4DE2-9889-0E29C94ADA10}"/>
    <dgm:cxn modelId="{1F1BD09E-5A86-46AE-BAA5-5B9F97D9F6F4}" type="presOf" srcId="{68EC48E0-F6C7-44DD-B420-E06214A66055}" destId="{886185F9-DFE8-43E9-BDF8-875E7D51B73C}" srcOrd="0" destOrd="0" presId="urn:microsoft.com/office/officeart/2008/layout/LinedList"/>
    <dgm:cxn modelId="{E683AFF0-1C71-4980-A3D2-FCF2DF99CE13}" type="presParOf" srcId="{F7863F82-7226-4DC8-882C-124BB0CC85CA}" destId="{2EF7DBB1-0CCC-4EFC-9849-85DEDE265689}" srcOrd="0" destOrd="0" presId="urn:microsoft.com/office/officeart/2008/layout/LinedList"/>
    <dgm:cxn modelId="{FCEC7999-868D-4095-A300-21C88D41C11A}" type="presParOf" srcId="{F7863F82-7226-4DC8-882C-124BB0CC85CA}" destId="{AAEBF1A5-C4E5-4A78-BED8-06FC43879A58}" srcOrd="1" destOrd="0" presId="urn:microsoft.com/office/officeart/2008/layout/LinedList"/>
    <dgm:cxn modelId="{9C346260-5EA1-46E3-B1EF-5654EDAE77B1}" type="presParOf" srcId="{AAEBF1A5-C4E5-4A78-BED8-06FC43879A58}" destId="{348B1953-BA0E-4E5E-BBE3-229A9227FDFC}" srcOrd="0" destOrd="0" presId="urn:microsoft.com/office/officeart/2008/layout/LinedList"/>
    <dgm:cxn modelId="{E3A2EF9D-E90C-4E90-A31C-219D5F9A2C7D}" type="presParOf" srcId="{AAEBF1A5-C4E5-4A78-BED8-06FC43879A58}" destId="{67BB8869-6BD7-46F8-BFEF-B877975EFF85}" srcOrd="1" destOrd="0" presId="urn:microsoft.com/office/officeart/2008/layout/LinedList"/>
    <dgm:cxn modelId="{24C50036-94D7-4196-ACB9-F61A7DF20D2A}" type="presParOf" srcId="{67BB8869-6BD7-46F8-BFEF-B877975EFF85}" destId="{AF2737CF-BF80-4B2D-9A0F-CCA836ACF52A}" srcOrd="0" destOrd="0" presId="urn:microsoft.com/office/officeart/2008/layout/LinedList"/>
    <dgm:cxn modelId="{A747270E-4AF8-4A35-92CB-D4C0D30CB3AA}" type="presParOf" srcId="{67BB8869-6BD7-46F8-BFEF-B877975EFF85}" destId="{DEE15337-C2E7-4581-B44F-FCA18384E9C9}" srcOrd="1" destOrd="0" presId="urn:microsoft.com/office/officeart/2008/layout/LinedList"/>
    <dgm:cxn modelId="{F5EC496C-A5EB-4B4A-9D8B-EE0D0A87CCF5}" type="presParOf" srcId="{DEE15337-C2E7-4581-B44F-FCA18384E9C9}" destId="{864EB68A-E852-46E2-B6F1-15548FE6D0D6}" srcOrd="0" destOrd="0" presId="urn:microsoft.com/office/officeart/2008/layout/LinedList"/>
    <dgm:cxn modelId="{5BAAF09D-C22A-4DFD-9168-ADEAEDAD5E4D}" type="presParOf" srcId="{DEE15337-C2E7-4581-B44F-FCA18384E9C9}" destId="{A10F08C4-6ED0-4179-9859-C401D3AECE5F}" srcOrd="1" destOrd="0" presId="urn:microsoft.com/office/officeart/2008/layout/LinedList"/>
    <dgm:cxn modelId="{0C61C742-272A-4DDD-895A-C5186523A50B}" type="presParOf" srcId="{DEE15337-C2E7-4581-B44F-FCA18384E9C9}" destId="{F02E9AE5-69FE-448C-827D-08ABC7C7F618}" srcOrd="2" destOrd="0" presId="urn:microsoft.com/office/officeart/2008/layout/LinedList"/>
    <dgm:cxn modelId="{26345C8B-1E27-42E1-886F-18574CF70CB9}" type="presParOf" srcId="{F02E9AE5-69FE-448C-827D-08ABC7C7F618}" destId="{16EE81DF-281A-41C5-BCD5-405352D51798}" srcOrd="0" destOrd="0" presId="urn:microsoft.com/office/officeart/2008/layout/LinedList"/>
    <dgm:cxn modelId="{951FF309-65D8-4E3B-A6EB-4E91339072EE}" type="presParOf" srcId="{16EE81DF-281A-41C5-BCD5-405352D51798}" destId="{7ED088D3-33F3-448D-A863-AE464FD4D63D}" srcOrd="0" destOrd="0" presId="urn:microsoft.com/office/officeart/2008/layout/LinedList"/>
    <dgm:cxn modelId="{516F3D2D-7D83-4419-8C33-11E2653C295F}" type="presParOf" srcId="{16EE81DF-281A-41C5-BCD5-405352D51798}" destId="{468137F2-BDAD-4BC9-AFE0-45A4BEA6AA21}" srcOrd="1" destOrd="0" presId="urn:microsoft.com/office/officeart/2008/layout/LinedList"/>
    <dgm:cxn modelId="{1DA92CD6-DA8D-46A8-A749-F816E79F53BC}" type="presParOf" srcId="{16EE81DF-281A-41C5-BCD5-405352D51798}" destId="{D2A56D51-3B81-4494-B992-9A5D94EFBD77}" srcOrd="2" destOrd="0" presId="urn:microsoft.com/office/officeart/2008/layout/LinedList"/>
    <dgm:cxn modelId="{267880B2-5F59-443E-BAC6-223FE794C592}" type="presParOf" srcId="{67BB8869-6BD7-46F8-BFEF-B877975EFF85}" destId="{27A8DFF7-1D22-49BC-9A98-D8C5C8CA561A}" srcOrd="2" destOrd="0" presId="urn:microsoft.com/office/officeart/2008/layout/LinedList"/>
    <dgm:cxn modelId="{FB1BB6DB-D2AC-4314-8A08-0008B3A59408}" type="presParOf" srcId="{67BB8869-6BD7-46F8-BFEF-B877975EFF85}" destId="{038BFF69-5CD7-49E2-958E-8B1AB10023CF}" srcOrd="3" destOrd="0" presId="urn:microsoft.com/office/officeart/2008/layout/LinedList"/>
    <dgm:cxn modelId="{EAB10B31-B108-4611-8E8D-7AC498A9AF0A}" type="presParOf" srcId="{67BB8869-6BD7-46F8-BFEF-B877975EFF85}" destId="{E0B7C65C-5448-4F0E-A045-524327162A61}" srcOrd="4" destOrd="0" presId="urn:microsoft.com/office/officeart/2008/layout/LinedList"/>
    <dgm:cxn modelId="{DBBBE144-4779-4CF6-978A-C7288028501A}" type="presParOf" srcId="{E0B7C65C-5448-4F0E-A045-524327162A61}" destId="{290C5A42-3868-4D3B-8DC2-D1BA9F314A50}" srcOrd="0" destOrd="0" presId="urn:microsoft.com/office/officeart/2008/layout/LinedList"/>
    <dgm:cxn modelId="{7AFE8AD9-B4B3-4300-87C4-4BF344CEB905}" type="presParOf" srcId="{E0B7C65C-5448-4F0E-A045-524327162A61}" destId="{6E6C5F7C-1A14-40EF-B360-0599672DAAAB}" srcOrd="1" destOrd="0" presId="urn:microsoft.com/office/officeart/2008/layout/LinedList"/>
    <dgm:cxn modelId="{2B4F0ED1-5861-4A24-8D67-BB362129863F}" type="presParOf" srcId="{E0B7C65C-5448-4F0E-A045-524327162A61}" destId="{99A65EA5-2194-419E-B958-F6536F395DC6}" srcOrd="2" destOrd="0" presId="urn:microsoft.com/office/officeart/2008/layout/LinedList"/>
    <dgm:cxn modelId="{83D8E681-E873-4E57-9743-B9D31EA2BA28}" type="presParOf" srcId="{99A65EA5-2194-419E-B958-F6536F395DC6}" destId="{9F27EB42-732C-4801-96AB-337214128ED3}" srcOrd="0" destOrd="0" presId="urn:microsoft.com/office/officeart/2008/layout/LinedList"/>
    <dgm:cxn modelId="{BDF0098D-F116-46EC-976B-C3CAFC56CAC6}" type="presParOf" srcId="{9F27EB42-732C-4801-96AB-337214128ED3}" destId="{3A42E6F6-B8D0-4700-9487-4770E7D6D7B3}" srcOrd="0" destOrd="0" presId="urn:microsoft.com/office/officeart/2008/layout/LinedList"/>
    <dgm:cxn modelId="{C4D46DF2-ACCC-4AE0-95D4-46B8DDF2DAEC}" type="presParOf" srcId="{9F27EB42-732C-4801-96AB-337214128ED3}" destId="{6EF37A0D-B6F5-4F47-A38D-922683C71F24}" srcOrd="1" destOrd="0" presId="urn:microsoft.com/office/officeart/2008/layout/LinedList"/>
    <dgm:cxn modelId="{2114E477-A4AF-4C3C-98C6-3B27D6610579}" type="presParOf" srcId="{9F27EB42-732C-4801-96AB-337214128ED3}" destId="{51A104C7-2862-4A46-8619-4BB3897E4198}" srcOrd="2" destOrd="0" presId="urn:microsoft.com/office/officeart/2008/layout/LinedList"/>
    <dgm:cxn modelId="{B483C069-62DC-43AD-89FB-F7D2F2D5108A}" type="presParOf" srcId="{99A65EA5-2194-419E-B958-F6536F395DC6}" destId="{49284AAA-EBD5-4A31-93F3-5447A7C73630}" srcOrd="1" destOrd="0" presId="urn:microsoft.com/office/officeart/2008/layout/LinedList"/>
    <dgm:cxn modelId="{5EADD510-03DF-4378-8959-8D509C98701D}" type="presParOf" srcId="{99A65EA5-2194-419E-B958-F6536F395DC6}" destId="{8E9C7EBF-B3C0-4E34-8362-BE61843CBA68}" srcOrd="2" destOrd="0" presId="urn:microsoft.com/office/officeart/2008/layout/LinedList"/>
    <dgm:cxn modelId="{D959282F-C3E4-4451-AFDD-BE9742439D7B}" type="presParOf" srcId="{8E9C7EBF-B3C0-4E34-8362-BE61843CBA68}" destId="{D380F256-095A-40EA-A6EF-445A5DCC3623}" srcOrd="0" destOrd="0" presId="urn:microsoft.com/office/officeart/2008/layout/LinedList"/>
    <dgm:cxn modelId="{A739F755-D3C7-4F04-868A-0D301FAD0FCF}" type="presParOf" srcId="{8E9C7EBF-B3C0-4E34-8362-BE61843CBA68}" destId="{52DE5E25-AF1F-4B5C-8066-708FC6D7FD11}" srcOrd="1" destOrd="0" presId="urn:microsoft.com/office/officeart/2008/layout/LinedList"/>
    <dgm:cxn modelId="{43EDD23D-E2C1-4C5D-8B86-AF4E0F1DB7A9}" type="presParOf" srcId="{8E9C7EBF-B3C0-4E34-8362-BE61843CBA68}" destId="{63D2C1F1-886C-4CDB-828D-DF302463B174}" srcOrd="2" destOrd="0" presId="urn:microsoft.com/office/officeart/2008/layout/LinedList"/>
    <dgm:cxn modelId="{6A531F50-4DF0-416A-818D-299F3ED37B97}" type="presParOf" srcId="{67BB8869-6BD7-46F8-BFEF-B877975EFF85}" destId="{CD8F6A36-ACA5-4F0B-978D-6B40948606F6}" srcOrd="5" destOrd="0" presId="urn:microsoft.com/office/officeart/2008/layout/LinedList"/>
    <dgm:cxn modelId="{4B7A29BF-37E6-40E9-A498-74C0DBB99552}" type="presParOf" srcId="{67BB8869-6BD7-46F8-BFEF-B877975EFF85}" destId="{42A9E373-B0BC-46DA-9297-D8A3C5E4AEA7}" srcOrd="6" destOrd="0" presId="urn:microsoft.com/office/officeart/2008/layout/LinedList"/>
    <dgm:cxn modelId="{C02D5158-2DDF-49BB-AF4C-FDCD1F7A74B8}" type="presParOf" srcId="{F7863F82-7226-4DC8-882C-124BB0CC85CA}" destId="{D95BF8CF-5BA6-4581-9A34-96DA3DED2234}" srcOrd="2" destOrd="0" presId="urn:microsoft.com/office/officeart/2008/layout/LinedList"/>
    <dgm:cxn modelId="{E7398576-0737-44D6-B75D-F1963AEE54C4}" type="presParOf" srcId="{F7863F82-7226-4DC8-882C-124BB0CC85CA}" destId="{CB764EE1-2ECF-4AE4-B2B0-5853FB0137D4}" srcOrd="3" destOrd="0" presId="urn:microsoft.com/office/officeart/2008/layout/LinedList"/>
    <dgm:cxn modelId="{11FA1758-81BF-44FA-8C70-19FDBF5965E5}" type="presParOf" srcId="{CB764EE1-2ECF-4AE4-B2B0-5853FB0137D4}" destId="{253070BA-B261-49EB-BB8F-7E126465C1D8}" srcOrd="0" destOrd="0" presId="urn:microsoft.com/office/officeart/2008/layout/LinedList"/>
    <dgm:cxn modelId="{4A6CA1DF-559F-48C8-AD0E-4561DDCEDE69}" type="presParOf" srcId="{CB764EE1-2ECF-4AE4-B2B0-5853FB0137D4}" destId="{543AAA32-4381-4246-8E12-4753C86799E7}" srcOrd="1" destOrd="0" presId="urn:microsoft.com/office/officeart/2008/layout/LinedList"/>
    <dgm:cxn modelId="{1DDAB617-8F08-4D18-BA01-B9328CFBBD23}" type="presParOf" srcId="{543AAA32-4381-4246-8E12-4753C86799E7}" destId="{4B757802-E201-4CAD-AAF4-81004F30274D}" srcOrd="0" destOrd="0" presId="urn:microsoft.com/office/officeart/2008/layout/LinedList"/>
    <dgm:cxn modelId="{C686A132-2FDD-407E-B739-FE9B35D8B7B5}" type="presParOf" srcId="{543AAA32-4381-4246-8E12-4753C86799E7}" destId="{D8CB4333-B501-4D5D-B3AF-113640C825F0}" srcOrd="1" destOrd="0" presId="urn:microsoft.com/office/officeart/2008/layout/LinedList"/>
    <dgm:cxn modelId="{E550B98B-744A-4EB4-8C5F-47EA8533195A}" type="presParOf" srcId="{D8CB4333-B501-4D5D-B3AF-113640C825F0}" destId="{394B7E05-6752-4787-881D-E39A16545277}" srcOrd="0" destOrd="0" presId="urn:microsoft.com/office/officeart/2008/layout/LinedList"/>
    <dgm:cxn modelId="{87E528FA-154C-4474-BFD5-E1951083E288}" type="presParOf" srcId="{D8CB4333-B501-4D5D-B3AF-113640C825F0}" destId="{F41F87CB-41B9-4DF5-8E2A-5B1C74F45699}" srcOrd="1" destOrd="0" presId="urn:microsoft.com/office/officeart/2008/layout/LinedList"/>
    <dgm:cxn modelId="{18B59DE9-23D0-43E7-9DCB-59652D437314}" type="presParOf" srcId="{D8CB4333-B501-4D5D-B3AF-113640C825F0}" destId="{1004B2B4-9969-4DC8-9607-95579D840D3D}" srcOrd="2" destOrd="0" presId="urn:microsoft.com/office/officeart/2008/layout/LinedList"/>
    <dgm:cxn modelId="{AB49E95A-FF00-45E6-A571-2D12EB05EFD5}" type="presParOf" srcId="{1004B2B4-9969-4DC8-9607-95579D840D3D}" destId="{EA11A0CE-DBCE-473B-ABA0-2256B71C726A}" srcOrd="0" destOrd="0" presId="urn:microsoft.com/office/officeart/2008/layout/LinedList"/>
    <dgm:cxn modelId="{29485FA8-775D-4AC9-B473-404A3176BABE}" type="presParOf" srcId="{EA11A0CE-DBCE-473B-ABA0-2256B71C726A}" destId="{B3EEA435-BC1A-4B03-9B71-DC875F1C8A80}" srcOrd="0" destOrd="0" presId="urn:microsoft.com/office/officeart/2008/layout/LinedList"/>
    <dgm:cxn modelId="{FD4A9721-C794-469C-A7A6-3D81F74E8BE1}" type="presParOf" srcId="{EA11A0CE-DBCE-473B-ABA0-2256B71C726A}" destId="{4E6530C5-D296-445A-B9BF-CF7A361E353A}" srcOrd="1" destOrd="0" presId="urn:microsoft.com/office/officeart/2008/layout/LinedList"/>
    <dgm:cxn modelId="{CD0925DF-1A24-4596-8F20-2A72CE3F1E1E}" type="presParOf" srcId="{EA11A0CE-DBCE-473B-ABA0-2256B71C726A}" destId="{C553AB28-C5E0-4E9F-86A7-1C1D2D661EC3}" srcOrd="2" destOrd="0" presId="urn:microsoft.com/office/officeart/2008/layout/LinedList"/>
    <dgm:cxn modelId="{40E17708-3C3F-470A-AE2E-974FA87525F2}" type="presParOf" srcId="{1004B2B4-9969-4DC8-9607-95579D840D3D}" destId="{0D93F5E8-05E1-4729-B0EB-1BDC41534F19}" srcOrd="1" destOrd="0" presId="urn:microsoft.com/office/officeart/2008/layout/LinedList"/>
    <dgm:cxn modelId="{B8455CA6-7C6A-4C67-82E8-642A5558CD6E}" type="presParOf" srcId="{1004B2B4-9969-4DC8-9607-95579D840D3D}" destId="{3C2BD306-8CD2-44A1-ACF2-A59FDA81D364}" srcOrd="2" destOrd="0" presId="urn:microsoft.com/office/officeart/2008/layout/LinedList"/>
    <dgm:cxn modelId="{32D2364C-4E83-44E7-AA8C-DDF56D866396}" type="presParOf" srcId="{3C2BD306-8CD2-44A1-ACF2-A59FDA81D364}" destId="{151E786C-F96F-4E90-8744-3AAAFE155236}" srcOrd="0" destOrd="0" presId="urn:microsoft.com/office/officeart/2008/layout/LinedList"/>
    <dgm:cxn modelId="{00C7EFB3-DBF1-4C07-BC46-09E0D4481A35}" type="presParOf" srcId="{3C2BD306-8CD2-44A1-ACF2-A59FDA81D364}" destId="{886185F9-DFE8-43E9-BDF8-875E7D51B73C}" srcOrd="1" destOrd="0" presId="urn:microsoft.com/office/officeart/2008/layout/LinedList"/>
    <dgm:cxn modelId="{F3BCA44E-D3F6-4E62-B4F4-695C93728F23}" type="presParOf" srcId="{3C2BD306-8CD2-44A1-ACF2-A59FDA81D364}" destId="{45632FDF-2226-47E5-A520-135288F32C1C}" srcOrd="2" destOrd="0" presId="urn:microsoft.com/office/officeart/2008/layout/LinedList"/>
    <dgm:cxn modelId="{F6BDEEB6-E419-43D2-A4E7-737737EC4B60}" type="presParOf" srcId="{1004B2B4-9969-4DC8-9607-95579D840D3D}" destId="{F0D46352-2538-4768-A640-52075D7663AC}" srcOrd="3" destOrd="0" presId="urn:microsoft.com/office/officeart/2008/layout/LinedList"/>
    <dgm:cxn modelId="{2F949475-7293-4C35-A31A-3D9848B084C7}" type="presParOf" srcId="{1004B2B4-9969-4DC8-9607-95579D840D3D}" destId="{22A2ECDA-20EE-4697-B923-ADE6F1223720}" srcOrd="4" destOrd="0" presId="urn:microsoft.com/office/officeart/2008/layout/LinedList"/>
    <dgm:cxn modelId="{6CDDC658-539A-474D-B416-6EF11A6B0B82}" type="presParOf" srcId="{22A2ECDA-20EE-4697-B923-ADE6F1223720}" destId="{3A88C1D6-7D60-4275-B267-17634A132EA8}" srcOrd="0" destOrd="0" presId="urn:microsoft.com/office/officeart/2008/layout/LinedList"/>
    <dgm:cxn modelId="{886342D7-D121-4669-A93D-048B3DA575A9}" type="presParOf" srcId="{22A2ECDA-20EE-4697-B923-ADE6F1223720}" destId="{8EA08E73-A8C7-4A42-8FE5-5734AEF33800}" srcOrd="1" destOrd="0" presId="urn:microsoft.com/office/officeart/2008/layout/LinedList"/>
    <dgm:cxn modelId="{5A46A316-DD84-4CA0-835D-1D56E9A564C7}" type="presParOf" srcId="{22A2ECDA-20EE-4697-B923-ADE6F1223720}" destId="{92D71117-1DCE-4168-B6DE-BA2904236EB3}" srcOrd="2" destOrd="0" presId="urn:microsoft.com/office/officeart/2008/layout/LinedList"/>
    <dgm:cxn modelId="{EB3381FD-0D04-4062-A166-EEEE3CC8394F}" type="presParOf" srcId="{543AAA32-4381-4246-8E12-4753C86799E7}" destId="{9CEDC52B-3C39-4BD6-A224-1F8D8BD30874}" srcOrd="2" destOrd="0" presId="urn:microsoft.com/office/officeart/2008/layout/LinedList"/>
    <dgm:cxn modelId="{1DF751C6-4139-418A-96E5-5227D2525BF0}" type="presParOf" srcId="{543AAA32-4381-4246-8E12-4753C86799E7}" destId="{726D4FCE-C9B9-4DE5-BBA8-3D3BB0A8F74C}" srcOrd="3" destOrd="0" presId="urn:microsoft.com/office/officeart/2008/layout/LinedList"/>
    <dgm:cxn modelId="{DFB306A3-8A44-4BE4-8813-84D542CB4403}" type="presParOf" srcId="{F7863F82-7226-4DC8-882C-124BB0CC85CA}" destId="{7A43F81B-967E-4C1A-BC83-0872049CDB03}" srcOrd="4" destOrd="0" presId="urn:microsoft.com/office/officeart/2008/layout/LinedList"/>
    <dgm:cxn modelId="{35DF3A54-8481-466F-9CAA-85038C3E6AF9}" type="presParOf" srcId="{F7863F82-7226-4DC8-882C-124BB0CC85CA}" destId="{0F708E0E-3941-4E55-97C0-53039B4F2588}" srcOrd="5" destOrd="0" presId="urn:microsoft.com/office/officeart/2008/layout/LinedList"/>
    <dgm:cxn modelId="{3DD6C2DA-FDC7-48D0-AE65-AF1D32510C7D}" type="presParOf" srcId="{0F708E0E-3941-4E55-97C0-53039B4F2588}" destId="{227181DA-F19C-4671-AF2C-65C08C52E100}" srcOrd="0" destOrd="0" presId="urn:microsoft.com/office/officeart/2008/layout/LinedList"/>
    <dgm:cxn modelId="{CE6C93B6-2717-4ADC-8EEC-E9F488A7093C}" type="presParOf" srcId="{0F708E0E-3941-4E55-97C0-53039B4F2588}" destId="{6CDFF766-B749-43DE-88AA-494D2CCA1F1D}" srcOrd="1" destOrd="0" presId="urn:microsoft.com/office/officeart/2008/layout/LinedList"/>
    <dgm:cxn modelId="{8C003C4F-6AD5-4520-A5E3-8C1BFBB6CE7B}" type="presParOf" srcId="{6CDFF766-B749-43DE-88AA-494D2CCA1F1D}" destId="{6F51981B-A386-4B09-9FDB-F9917BC94B63}" srcOrd="0" destOrd="0" presId="urn:microsoft.com/office/officeart/2008/layout/LinedList"/>
    <dgm:cxn modelId="{2E0DF79C-41DB-48AC-B02C-0A84EAAED132}" type="presParOf" srcId="{6CDFF766-B749-43DE-88AA-494D2CCA1F1D}" destId="{02A9BBB9-1103-49D3-8D5D-E23B9C8690CC}" srcOrd="1" destOrd="0" presId="urn:microsoft.com/office/officeart/2008/layout/LinedList"/>
    <dgm:cxn modelId="{002894A9-4807-4AAB-879C-F2CD51BF00F7}" type="presParOf" srcId="{02A9BBB9-1103-49D3-8D5D-E23B9C8690CC}" destId="{8BE4A979-795E-4A60-B7BE-27059E6066CA}" srcOrd="0" destOrd="0" presId="urn:microsoft.com/office/officeart/2008/layout/LinedList"/>
    <dgm:cxn modelId="{C37FB7EE-8769-4C7E-9EDA-2A603AB2CA8A}" type="presParOf" srcId="{02A9BBB9-1103-49D3-8D5D-E23B9C8690CC}" destId="{48F90B98-5DA9-473F-98FE-402E708379FA}" srcOrd="1" destOrd="0" presId="urn:microsoft.com/office/officeart/2008/layout/LinedList"/>
    <dgm:cxn modelId="{AE1C308B-87BC-47D0-9A41-D03337DA2E63}" type="presParOf" srcId="{02A9BBB9-1103-49D3-8D5D-E23B9C8690CC}" destId="{A36F0D8D-A27D-41CD-85FA-8FE8947930E4}" srcOrd="2" destOrd="0" presId="urn:microsoft.com/office/officeart/2008/layout/LinedList"/>
    <dgm:cxn modelId="{5C923034-DCDE-4B7B-AA72-3A21A0B462C3}" type="presParOf" srcId="{6CDFF766-B749-43DE-88AA-494D2CCA1F1D}" destId="{EC9B04AB-D76D-4F9A-A53B-C213634D0151}" srcOrd="2" destOrd="0" presId="urn:microsoft.com/office/officeart/2008/layout/LinedList"/>
    <dgm:cxn modelId="{A5EDA4FE-0530-40FB-8A50-DF068512F7BB}" type="presParOf" srcId="{6CDFF766-B749-43DE-88AA-494D2CCA1F1D}" destId="{7B283EE2-0B68-4AA7-8554-ED22B2239D5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rgbClr val="91BB71"/>
        </a:solidFill>
      </dgm:spPr>
      <dgm:t>
        <a:bodyPr/>
        <a:lstStyle/>
        <a:p>
          <a:r>
            <a:rPr lang="ru-RU" sz="1800" b="1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3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DDF2DD-985B-42A8-9281-E87DABCBA6A5}" type="presOf" srcId="{7D3EDE78-357E-4F7E-95AF-93BAD733999C}" destId="{B19A45E8-9114-46B8-ABB1-C5D4B5041A75}" srcOrd="0" destOrd="0" presId="urn:microsoft.com/office/officeart/2009/3/layout/IncreasingArrowsProcess"/>
    <dgm:cxn modelId="{62BD18AC-0448-4CF5-86FE-2F5CF9923C7D}" type="presOf" srcId="{DCBBB76E-1E80-43CE-A3E4-F678CD28F155}" destId="{EA120FCF-C6AA-4B87-877E-5992B78CA861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C5AA2951-4754-4113-B386-04C241FF5FAA}" type="presOf" srcId="{10FD7243-DBEA-4098-AB4E-C7B7E1209E8F}" destId="{A7217D00-E232-4637-AD75-679D2F048C33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BFC557D9-6077-4740-BDD7-44399B34DA9E}" type="presParOf" srcId="{A7217D00-E232-4637-AD75-679D2F048C33}" destId="{B19A45E8-9114-46B8-ABB1-C5D4B5041A75}" srcOrd="0" destOrd="0" presId="urn:microsoft.com/office/officeart/2009/3/layout/IncreasingArrowsProcess"/>
    <dgm:cxn modelId="{B6DDD565-7A6E-43C1-87CB-15F4F92D2FD1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9DE1C-FEB4-491C-8F7A-9AB7650FBCEF}">
      <dgm:prSet phldrT="[Текст]" custT="1"/>
      <dgm:spPr>
        <a:solidFill>
          <a:srgbClr val="91BB71"/>
        </a:solidFill>
      </dgm:spPr>
      <dgm:t>
        <a:bodyPr/>
        <a:lstStyle/>
        <a:p>
          <a:r>
            <a:rPr lang="ru-RU" sz="2400" dirty="0" smtClean="0"/>
            <a:t>Оформление Списков претендентов</a:t>
          </a:r>
          <a:endParaRPr lang="ru-RU" sz="2400" dirty="0"/>
        </a:p>
      </dgm:t>
    </dgm:pt>
    <dgm:pt modelId="{0E747785-8349-4344-B675-838E84156474}" type="parTrans" cxnId="{EBB47A88-4667-43DE-8225-7CD4BE5F6E6F}">
      <dgm:prSet/>
      <dgm:spPr/>
      <dgm:t>
        <a:bodyPr/>
        <a:lstStyle/>
        <a:p>
          <a:endParaRPr lang="ru-RU"/>
        </a:p>
      </dgm:t>
    </dgm:pt>
    <dgm:pt modelId="{4A294269-245C-4AEC-B913-8353AB232A7F}" type="sibTrans" cxnId="{EBB47A88-4667-43DE-8225-7CD4BE5F6E6F}">
      <dgm:prSet/>
      <dgm:spPr/>
      <dgm:t>
        <a:bodyPr/>
        <a:lstStyle/>
        <a:p>
          <a:endParaRPr lang="ru-RU"/>
        </a:p>
      </dgm:t>
    </dgm:pt>
    <dgm:pt modelId="{7F14D16A-FC7A-484B-BF30-F2C0F5AC9ECF}">
      <dgm:prSet phldrT="[Текст]" custT="1"/>
      <dgm:spPr/>
      <dgm:t>
        <a:bodyPr/>
        <a:lstStyle/>
        <a:p>
          <a:pPr marL="0" indent="0" algn="just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 Формы 1-6 заполняются в соответствии с пояснениями, размещенными в примечаниях к формам (шрифт </a:t>
          </a:r>
          <a:r>
            <a:rPr lang="en-US" sz="1400" dirty="0" smtClean="0"/>
            <a:t>Times New Roman</a:t>
          </a:r>
          <a:r>
            <a:rPr lang="ru-RU" sz="1400" dirty="0" smtClean="0"/>
            <a:t>, размер - 9)</a:t>
          </a:r>
          <a:endParaRPr lang="ru-RU" sz="1400" dirty="0"/>
        </a:p>
      </dgm:t>
    </dgm:pt>
    <dgm:pt modelId="{0675F527-3AB2-4769-95A5-4C8A4AF12586}" type="parTrans" cxnId="{34E8187A-4F25-4E10-816F-F24DA9E466B5}">
      <dgm:prSet/>
      <dgm:spPr/>
      <dgm:t>
        <a:bodyPr/>
        <a:lstStyle/>
        <a:p>
          <a:endParaRPr lang="ru-RU"/>
        </a:p>
      </dgm:t>
    </dgm:pt>
    <dgm:pt modelId="{56615905-A83C-4246-A470-3CEE108E067F}" type="sibTrans" cxnId="{34E8187A-4F25-4E10-816F-F24DA9E466B5}">
      <dgm:prSet/>
      <dgm:spPr/>
      <dgm:t>
        <a:bodyPr/>
        <a:lstStyle/>
        <a:p>
          <a:endParaRPr lang="ru-RU"/>
        </a:p>
      </dgm:t>
    </dgm:pt>
    <dgm:pt modelId="{ED4CAC81-4620-4B64-B23B-B5AD829B36D1}">
      <dgm:prSet phldrT="[Текст]" custT="1"/>
      <dgm:spPr/>
      <dgm:t>
        <a:bodyPr/>
        <a:lstStyle/>
        <a:p>
          <a:pPr marL="0" indent="0" algn="just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 К каждой форме прикладывается соответствующий комплект Описаний достижений претендентов. Не допускается внесение исполнителем в Описание достижений претендента дополнений, исправлений, авторских отметок и т.п. Материалы, подтверждающие достижения, не включаются в комплект материалов, направляемых в Правительство Ярославской области, и хранятся в организации в течение всего срока освоения обучающимся основной образовательной программы высшего образования соответствующего уровня.</a:t>
          </a:r>
          <a:endParaRPr lang="ru-RU" sz="1400" dirty="0"/>
        </a:p>
      </dgm:t>
    </dgm:pt>
    <dgm:pt modelId="{E44D1B61-EBC8-4CE2-856E-F24696AECE6D}" type="parTrans" cxnId="{F50E15A7-C9BD-495F-B92D-D70F7EF0CE1C}">
      <dgm:prSet/>
      <dgm:spPr/>
      <dgm:t>
        <a:bodyPr/>
        <a:lstStyle/>
        <a:p>
          <a:endParaRPr lang="ru-RU"/>
        </a:p>
      </dgm:t>
    </dgm:pt>
    <dgm:pt modelId="{6BDB0380-F19A-466C-8B69-6E7EC467D11E}" type="sibTrans" cxnId="{F50E15A7-C9BD-495F-B92D-D70F7EF0CE1C}">
      <dgm:prSet/>
      <dgm:spPr/>
      <dgm:t>
        <a:bodyPr/>
        <a:lstStyle/>
        <a:p>
          <a:endParaRPr lang="ru-RU"/>
        </a:p>
      </dgm:t>
    </dgm:pt>
    <dgm:pt modelId="{86020327-6F09-4756-A913-0417B2D239F1}">
      <dgm:prSet phldrT="[Текст]" custT="1"/>
      <dgm:spPr/>
      <dgm:t>
        <a:bodyPr/>
        <a:lstStyle/>
        <a:p>
          <a:pPr marL="0" indent="0" algn="just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Используется система  введенных в положении сокращений статуса и вида мероприятий, изданий,</a:t>
          </a:r>
          <a:endParaRPr lang="ru-RU" sz="1400" dirty="0"/>
        </a:p>
      </dgm:t>
    </dgm:pt>
    <dgm:pt modelId="{0B283CE4-BB8F-4A68-B501-D6574FB47630}" type="parTrans" cxnId="{C1A8705E-D98D-4272-A3FE-F186A390E45D}">
      <dgm:prSet/>
      <dgm:spPr/>
      <dgm:t>
        <a:bodyPr/>
        <a:lstStyle/>
        <a:p>
          <a:endParaRPr lang="ru-RU"/>
        </a:p>
      </dgm:t>
    </dgm:pt>
    <dgm:pt modelId="{1360155C-AE35-4EDE-8A04-C4844B4E0135}" type="sibTrans" cxnId="{C1A8705E-D98D-4272-A3FE-F186A390E45D}">
      <dgm:prSet/>
      <dgm:spPr/>
      <dgm:t>
        <a:bodyPr/>
        <a:lstStyle/>
        <a:p>
          <a:endParaRPr lang="ru-RU"/>
        </a:p>
      </dgm:t>
    </dgm:pt>
    <dgm:pt modelId="{4E7D9A1A-7A27-4671-8B94-6826D66AA69D}">
      <dgm:prSet phldrT="[Текст]"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Указывается количество достижений, статус участия претендента.</a:t>
          </a:r>
          <a:endParaRPr lang="ru-RU" sz="1400" dirty="0"/>
        </a:p>
      </dgm:t>
    </dgm:pt>
    <dgm:pt modelId="{7AC739BB-F36F-44CD-BA03-9FB7062228E5}" type="parTrans" cxnId="{CD0A6596-F8EF-4AA9-BA46-6CD607C73FE8}">
      <dgm:prSet/>
      <dgm:spPr/>
      <dgm:t>
        <a:bodyPr/>
        <a:lstStyle/>
        <a:p>
          <a:endParaRPr lang="ru-RU"/>
        </a:p>
      </dgm:t>
    </dgm:pt>
    <dgm:pt modelId="{057AC4C3-4A2F-40B2-8AC3-10328566C7DA}" type="sibTrans" cxnId="{CD0A6596-F8EF-4AA9-BA46-6CD607C73FE8}">
      <dgm:prSet/>
      <dgm:spPr/>
      <dgm:t>
        <a:bodyPr/>
        <a:lstStyle/>
        <a:p>
          <a:endParaRPr lang="ru-RU"/>
        </a:p>
      </dgm:t>
    </dgm:pt>
    <dgm:pt modelId="{434B51F6-E8A4-42AF-9877-9671744F6CF8}">
      <dgm:prSet phldrT="[Текст]" custT="1"/>
      <dgm:spPr/>
      <dgm:t>
        <a:bodyPr/>
        <a:lstStyle/>
        <a:p>
          <a:pPr marL="0" indent="0" algn="just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При полном совпадении характеристик достижений, их описание в списке объединяется в одну строку, объемные параметры суммируются.</a:t>
          </a:r>
          <a:endParaRPr lang="ru-RU" sz="1400" dirty="0"/>
        </a:p>
      </dgm:t>
    </dgm:pt>
    <dgm:pt modelId="{715B610E-8309-4C3B-992F-1ED8C24275EB}" type="parTrans" cxnId="{6EC4651B-2329-4105-8E29-2C6E4984A1F2}">
      <dgm:prSet/>
      <dgm:spPr/>
      <dgm:t>
        <a:bodyPr/>
        <a:lstStyle/>
        <a:p>
          <a:endParaRPr lang="ru-RU"/>
        </a:p>
      </dgm:t>
    </dgm:pt>
    <dgm:pt modelId="{3E0E4339-7747-4F0F-B2BF-C7278AE40532}" type="sibTrans" cxnId="{6EC4651B-2329-4105-8E29-2C6E4984A1F2}">
      <dgm:prSet/>
      <dgm:spPr/>
      <dgm:t>
        <a:bodyPr/>
        <a:lstStyle/>
        <a:p>
          <a:endParaRPr lang="ru-RU"/>
        </a:p>
      </dgm:t>
    </dgm:pt>
    <dgm:pt modelId="{3EFF79C5-449C-419F-8F1F-A7C693F633FE}">
      <dgm:prSet phldrT="[Текст]"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Подписывается руководителем организации и исполнителем. </a:t>
          </a:r>
          <a:endParaRPr lang="ru-RU" sz="1400" dirty="0"/>
        </a:p>
      </dgm:t>
    </dgm:pt>
    <dgm:pt modelId="{AA32851E-E2E3-4311-A34E-C32E6B6C3829}" type="parTrans" cxnId="{B6DDD9B1-382F-40FF-8E19-BFD9719D45D2}">
      <dgm:prSet/>
      <dgm:spPr/>
      <dgm:t>
        <a:bodyPr/>
        <a:lstStyle/>
        <a:p>
          <a:endParaRPr lang="ru-RU"/>
        </a:p>
      </dgm:t>
    </dgm:pt>
    <dgm:pt modelId="{42AB932E-3B67-41D0-A5E8-094FC5CEE68A}" type="sibTrans" cxnId="{B6DDD9B1-382F-40FF-8E19-BFD9719D45D2}">
      <dgm:prSet/>
      <dgm:spPr/>
      <dgm:t>
        <a:bodyPr/>
        <a:lstStyle/>
        <a:p>
          <a:endParaRPr lang="ru-RU"/>
        </a:p>
      </dgm:t>
    </dgm:pt>
    <dgm:pt modelId="{3A63DE43-E9A0-42F5-AFBC-301A0180D499}">
      <dgm:prSet phldrT="[Текст]"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/>
            <a:t>Списки оформляются лицом, определенным организацией в качестве исполнителя.</a:t>
          </a:r>
          <a:endParaRPr lang="ru-RU" sz="1400" dirty="0"/>
        </a:p>
      </dgm:t>
    </dgm:pt>
    <dgm:pt modelId="{690CE426-90B6-4F69-B9D4-BA57F0EADCA0}" type="parTrans" cxnId="{22AF8E1B-DA18-4700-810E-81F2D2458490}">
      <dgm:prSet/>
      <dgm:spPr/>
      <dgm:t>
        <a:bodyPr/>
        <a:lstStyle/>
        <a:p>
          <a:endParaRPr lang="ru-RU"/>
        </a:p>
      </dgm:t>
    </dgm:pt>
    <dgm:pt modelId="{157B5B79-B29E-4BDF-9CDC-661DF1F5E4F6}" type="sibTrans" cxnId="{22AF8E1B-DA18-4700-810E-81F2D2458490}">
      <dgm:prSet/>
      <dgm:spPr/>
      <dgm:t>
        <a:bodyPr/>
        <a:lstStyle/>
        <a:p>
          <a:endParaRPr lang="ru-RU"/>
        </a:p>
      </dgm:t>
    </dgm:pt>
    <dgm:pt modelId="{E81376C4-F6DB-47D2-9192-5A6D94225692}">
      <dgm:prSet phldrT="[Текст]" custT="1"/>
      <dgm:spPr/>
      <dgm:t>
        <a:bodyPr/>
        <a:lstStyle/>
        <a:p>
          <a:pPr marL="0" indent="0" algn="just">
            <a:lnSpc>
              <a:spcPct val="100000"/>
            </a:lnSpc>
            <a:spcAft>
              <a:spcPts val="0"/>
            </a:spcAft>
          </a:pPr>
          <a:r>
            <a:rPr lang="en-US" sz="1400" dirty="0" smtClean="0"/>
            <a:t> </a:t>
          </a:r>
          <a:r>
            <a:rPr lang="ru-RU" sz="1400" dirty="0" smtClean="0"/>
            <a:t>Заполняются на основании представленных претендентами Описаний достижений и подтверждающих материалов при  условии соответствия достижения виду, статусу и времени, определенных в Положении об именных стипендиях .</a:t>
          </a:r>
          <a:endParaRPr lang="ru-RU" sz="1400" dirty="0"/>
        </a:p>
      </dgm:t>
    </dgm:pt>
    <dgm:pt modelId="{3B5AF685-6956-41FF-9EB6-E0A59D309649}" type="parTrans" cxnId="{A3E089D3-3224-4CC8-9724-186EA6C939D0}">
      <dgm:prSet/>
      <dgm:spPr/>
      <dgm:t>
        <a:bodyPr/>
        <a:lstStyle/>
        <a:p>
          <a:endParaRPr lang="ru-RU"/>
        </a:p>
      </dgm:t>
    </dgm:pt>
    <dgm:pt modelId="{B4980743-7835-4A4D-81AF-A224702E0EE6}" type="sibTrans" cxnId="{A3E089D3-3224-4CC8-9724-186EA6C939D0}">
      <dgm:prSet/>
      <dgm:spPr/>
      <dgm:t>
        <a:bodyPr/>
        <a:lstStyle/>
        <a:p>
          <a:endParaRPr lang="ru-RU"/>
        </a:p>
      </dgm:t>
    </dgm:pt>
    <dgm:pt modelId="{53429D14-92DB-4B4E-943E-AF2C58FB59D0}" type="pres">
      <dgm:prSet presAssocID="{B6E487E3-D46A-4417-B7A6-9FE91C097C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3B2CDF-8148-4F86-AD92-50484BF3B5B2}" type="pres">
      <dgm:prSet presAssocID="{3619DE1C-FEB4-491C-8F7A-9AB7650FBCEF}" presName="parentText" presStyleLbl="node1" presStyleIdx="0" presStyleCnt="1" custScaleY="161186" custLinFactNeighborX="262" custLinFactNeighborY="-590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E0003-C8E2-43A7-AD91-A4F84F7F4205}" type="pres">
      <dgm:prSet presAssocID="{3619DE1C-FEB4-491C-8F7A-9AB7650FBCEF}" presName="childText" presStyleLbl="revTx" presStyleIdx="0" presStyleCnt="1" custScaleY="197936" custLinFactNeighborX="-502" custLinFactNeighborY="99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E089D3-3224-4CC8-9724-186EA6C939D0}" srcId="{3619DE1C-FEB4-491C-8F7A-9AB7650FBCEF}" destId="{E81376C4-F6DB-47D2-9192-5A6D94225692}" srcOrd="1" destOrd="0" parTransId="{3B5AF685-6956-41FF-9EB6-E0A59D309649}" sibTransId="{B4980743-7835-4A4D-81AF-A224702E0EE6}"/>
    <dgm:cxn modelId="{4614AFBF-4911-4BA6-B04F-FE2828A0459D}" type="presOf" srcId="{3619DE1C-FEB4-491C-8F7A-9AB7650FBCEF}" destId="{053B2CDF-8148-4F86-AD92-50484BF3B5B2}" srcOrd="0" destOrd="0" presId="urn:microsoft.com/office/officeart/2005/8/layout/vList2"/>
    <dgm:cxn modelId="{66FF508D-CC5A-46FA-A304-B2094E320E63}" type="presOf" srcId="{86020327-6F09-4756-A913-0417B2D239F1}" destId="{ADFE0003-C8E2-43A7-AD91-A4F84F7F4205}" srcOrd="0" destOrd="3" presId="urn:microsoft.com/office/officeart/2005/8/layout/vList2"/>
    <dgm:cxn modelId="{600E3EFE-BEAE-4CE5-B196-F4659CB95CA2}" type="presOf" srcId="{434B51F6-E8A4-42AF-9877-9671744F6CF8}" destId="{ADFE0003-C8E2-43A7-AD91-A4F84F7F4205}" srcOrd="0" destOrd="5" presId="urn:microsoft.com/office/officeart/2005/8/layout/vList2"/>
    <dgm:cxn modelId="{5F7DD492-4BF2-4266-A5FE-FB81F4BDFD47}" type="presOf" srcId="{4E7D9A1A-7A27-4671-8B94-6826D66AA69D}" destId="{ADFE0003-C8E2-43A7-AD91-A4F84F7F4205}" srcOrd="0" destOrd="4" presId="urn:microsoft.com/office/officeart/2005/8/layout/vList2"/>
    <dgm:cxn modelId="{F0EA2A65-E3C5-46F8-8B09-94A333704203}" type="presOf" srcId="{E81376C4-F6DB-47D2-9192-5A6D94225692}" destId="{ADFE0003-C8E2-43A7-AD91-A4F84F7F4205}" srcOrd="0" destOrd="1" presId="urn:microsoft.com/office/officeart/2005/8/layout/vList2"/>
    <dgm:cxn modelId="{EBB47A88-4667-43DE-8225-7CD4BE5F6E6F}" srcId="{B6E487E3-D46A-4417-B7A6-9FE91C097C61}" destId="{3619DE1C-FEB4-491C-8F7A-9AB7650FBCEF}" srcOrd="0" destOrd="0" parTransId="{0E747785-8349-4344-B675-838E84156474}" sibTransId="{4A294269-245C-4AEC-B913-8353AB232A7F}"/>
    <dgm:cxn modelId="{CD0A6596-F8EF-4AA9-BA46-6CD607C73FE8}" srcId="{7F14D16A-FC7A-484B-BF30-F2C0F5AC9ECF}" destId="{4E7D9A1A-7A27-4671-8B94-6826D66AA69D}" srcOrd="1" destOrd="0" parTransId="{7AC739BB-F36F-44CD-BA03-9FB7062228E5}" sibTransId="{057AC4C3-4A2F-40B2-8AC3-10328566C7DA}"/>
    <dgm:cxn modelId="{F50E15A7-C9BD-495F-B92D-D70F7EF0CE1C}" srcId="{3619DE1C-FEB4-491C-8F7A-9AB7650FBCEF}" destId="{ED4CAC81-4620-4B64-B23B-B5AD829B36D1}" srcOrd="3" destOrd="0" parTransId="{E44D1B61-EBC8-4CE2-856E-F24696AECE6D}" sibTransId="{6BDB0380-F19A-466C-8B69-6E7EC467D11E}"/>
    <dgm:cxn modelId="{34E8187A-4F25-4E10-816F-F24DA9E466B5}" srcId="{3619DE1C-FEB4-491C-8F7A-9AB7650FBCEF}" destId="{7F14D16A-FC7A-484B-BF30-F2C0F5AC9ECF}" srcOrd="2" destOrd="0" parTransId="{0675F527-3AB2-4769-95A5-4C8A4AF12586}" sibTransId="{56615905-A83C-4246-A470-3CEE108E067F}"/>
    <dgm:cxn modelId="{6EC4651B-2329-4105-8E29-2C6E4984A1F2}" srcId="{7F14D16A-FC7A-484B-BF30-F2C0F5AC9ECF}" destId="{434B51F6-E8A4-42AF-9877-9671744F6CF8}" srcOrd="2" destOrd="0" parTransId="{715B610E-8309-4C3B-992F-1ED8C24275EB}" sibTransId="{3E0E4339-7747-4F0F-B2BF-C7278AE40532}"/>
    <dgm:cxn modelId="{C1A8705E-D98D-4272-A3FE-F186A390E45D}" srcId="{7F14D16A-FC7A-484B-BF30-F2C0F5AC9ECF}" destId="{86020327-6F09-4756-A913-0417B2D239F1}" srcOrd="0" destOrd="0" parTransId="{0B283CE4-BB8F-4A68-B501-D6574FB47630}" sibTransId="{1360155C-AE35-4EDE-8A04-C4844B4E0135}"/>
    <dgm:cxn modelId="{B6DDD9B1-382F-40FF-8E19-BFD9719D45D2}" srcId="{7F14D16A-FC7A-484B-BF30-F2C0F5AC9ECF}" destId="{3EFF79C5-449C-419F-8F1F-A7C693F633FE}" srcOrd="3" destOrd="0" parTransId="{AA32851E-E2E3-4311-A34E-C32E6B6C3829}" sibTransId="{42AB932E-3B67-41D0-A5E8-094FC5CEE68A}"/>
    <dgm:cxn modelId="{B2DD627B-0F6F-43C8-880E-83F4582819E4}" type="presOf" srcId="{3A63DE43-E9A0-42F5-AFBC-301A0180D499}" destId="{ADFE0003-C8E2-43A7-AD91-A4F84F7F4205}" srcOrd="0" destOrd="0" presId="urn:microsoft.com/office/officeart/2005/8/layout/vList2"/>
    <dgm:cxn modelId="{854D4F83-CD6C-4AC4-989C-6F454C5D6F7E}" type="presOf" srcId="{7F14D16A-FC7A-484B-BF30-F2C0F5AC9ECF}" destId="{ADFE0003-C8E2-43A7-AD91-A4F84F7F4205}" srcOrd="0" destOrd="2" presId="urn:microsoft.com/office/officeart/2005/8/layout/vList2"/>
    <dgm:cxn modelId="{7EAA3F3C-63FE-4295-A797-CA1DCA1BC4E6}" type="presOf" srcId="{B6E487E3-D46A-4417-B7A6-9FE91C097C61}" destId="{53429D14-92DB-4B4E-943E-AF2C58FB59D0}" srcOrd="0" destOrd="0" presId="urn:microsoft.com/office/officeart/2005/8/layout/vList2"/>
    <dgm:cxn modelId="{F849A57C-43B9-475E-8B2D-4EEECBB57CC4}" type="presOf" srcId="{3EFF79C5-449C-419F-8F1F-A7C693F633FE}" destId="{ADFE0003-C8E2-43A7-AD91-A4F84F7F4205}" srcOrd="0" destOrd="6" presId="urn:microsoft.com/office/officeart/2005/8/layout/vList2"/>
    <dgm:cxn modelId="{6543372C-445C-4C6C-B9A0-C5CC21DCD114}" type="presOf" srcId="{ED4CAC81-4620-4B64-B23B-B5AD829B36D1}" destId="{ADFE0003-C8E2-43A7-AD91-A4F84F7F4205}" srcOrd="0" destOrd="7" presId="urn:microsoft.com/office/officeart/2005/8/layout/vList2"/>
    <dgm:cxn modelId="{22AF8E1B-DA18-4700-810E-81F2D2458490}" srcId="{3619DE1C-FEB4-491C-8F7A-9AB7650FBCEF}" destId="{3A63DE43-E9A0-42F5-AFBC-301A0180D499}" srcOrd="0" destOrd="0" parTransId="{690CE426-90B6-4F69-B9D4-BA57F0EADCA0}" sibTransId="{157B5B79-B29E-4BDF-9CDC-661DF1F5E4F6}"/>
    <dgm:cxn modelId="{0B61C372-164F-4F6E-A1B2-1D7A7BAD6B10}" type="presParOf" srcId="{53429D14-92DB-4B4E-943E-AF2C58FB59D0}" destId="{053B2CDF-8148-4F86-AD92-50484BF3B5B2}" srcOrd="0" destOrd="0" presId="urn:microsoft.com/office/officeart/2005/8/layout/vList2"/>
    <dgm:cxn modelId="{7E3C0D9B-102D-4945-9293-7C11E04D2676}" type="presParOf" srcId="{53429D14-92DB-4B4E-943E-AF2C58FB59D0}" destId="{ADFE0003-C8E2-43A7-AD91-A4F84F7F420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rgbClr val="91BB71"/>
        </a:solidFill>
      </dgm:spPr>
      <dgm:t>
        <a:bodyPr/>
        <a:lstStyle/>
        <a:p>
          <a:pPr algn="just"/>
          <a:r>
            <a:rPr lang="ru-RU" sz="18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3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C90640-834A-4BB5-AD69-6E4336148137}" type="presOf" srcId="{7D3EDE78-357E-4F7E-95AF-93BAD733999C}" destId="{B19A45E8-9114-46B8-ABB1-C5D4B5041A75}" srcOrd="0" destOrd="0" presId="urn:microsoft.com/office/officeart/2009/3/layout/IncreasingArrowsProcess"/>
    <dgm:cxn modelId="{AFE5DB36-2F08-4557-B84A-EAA36BC2691A}" type="presOf" srcId="{10FD7243-DBEA-4098-AB4E-C7B7E1209E8F}" destId="{A7217D00-E232-4637-AD75-679D2F048C33}" srcOrd="0" destOrd="0" presId="urn:microsoft.com/office/officeart/2009/3/layout/IncreasingArrowsProcess"/>
    <dgm:cxn modelId="{EC0C058E-22F4-4B4B-A34D-402B0C4B8C60}" type="presOf" srcId="{DCBBB76E-1E80-43CE-A3E4-F678CD28F155}" destId="{EA120FCF-C6AA-4B87-877E-5992B78CA861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D7767D65-4D74-4652-A485-7B0BF396C9B0}" type="presParOf" srcId="{A7217D00-E232-4637-AD75-679D2F048C33}" destId="{B19A45E8-9114-46B8-ABB1-C5D4B5041A75}" srcOrd="0" destOrd="0" presId="urn:microsoft.com/office/officeart/2009/3/layout/IncreasingArrowsProcess"/>
    <dgm:cxn modelId="{8D0C887E-20D6-49F4-A95A-C73C3BF69538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9DE1C-FEB4-491C-8F7A-9AB7650FBCEF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2000" dirty="0" smtClean="0"/>
            <a:t>Примеры оформления списка претендентов (учебные и научные достижения)</a:t>
          </a:r>
          <a:endParaRPr lang="ru-RU" sz="2000" dirty="0"/>
        </a:p>
      </dgm:t>
    </dgm:pt>
    <dgm:pt modelId="{0E747785-8349-4344-B675-838E84156474}" type="parTrans" cxnId="{EBB47A88-4667-43DE-8225-7CD4BE5F6E6F}">
      <dgm:prSet/>
      <dgm:spPr/>
      <dgm:t>
        <a:bodyPr/>
        <a:lstStyle/>
        <a:p>
          <a:endParaRPr lang="ru-RU"/>
        </a:p>
      </dgm:t>
    </dgm:pt>
    <dgm:pt modelId="{4A294269-245C-4AEC-B913-8353AB232A7F}" type="sibTrans" cxnId="{EBB47A88-4667-43DE-8225-7CD4BE5F6E6F}">
      <dgm:prSet/>
      <dgm:spPr/>
      <dgm:t>
        <a:bodyPr/>
        <a:lstStyle/>
        <a:p>
          <a:endParaRPr lang="ru-RU"/>
        </a:p>
      </dgm:t>
    </dgm:pt>
    <dgm:pt modelId="{45CB2B1D-1BC9-41E7-B8B6-1968758DA0AF}">
      <dgm:prSet phldrT="[Текст]" custT="1"/>
      <dgm:spPr/>
      <dgm:t>
        <a:bodyPr/>
        <a:lstStyle/>
        <a:p>
          <a:r>
            <a:rPr lang="ru-RU" sz="1600" i="1" dirty="0" smtClean="0"/>
            <a:t>Достижение</a:t>
          </a:r>
          <a:r>
            <a:rPr lang="ru-RU" sz="1600" dirty="0" smtClean="0"/>
            <a:t> – 2 место в олимпиаде «</a:t>
          </a:r>
          <a:r>
            <a:rPr lang="en-US" sz="1600" dirty="0" smtClean="0"/>
            <a:t>IT</a:t>
          </a:r>
          <a:r>
            <a:rPr lang="ru-RU" sz="1600" dirty="0" smtClean="0"/>
            <a:t>-Планета» в составе команды вуза на первенстве ЦФО</a:t>
          </a:r>
          <a:endParaRPr lang="ru-RU" sz="1600" dirty="0"/>
        </a:p>
      </dgm:t>
    </dgm:pt>
    <dgm:pt modelId="{A80E1FE8-DFA4-4DFA-8786-5E214EF9BC16}" type="parTrans" cxnId="{C942BC63-0025-40CF-B782-2C21F109BF84}">
      <dgm:prSet/>
      <dgm:spPr/>
      <dgm:t>
        <a:bodyPr/>
        <a:lstStyle/>
        <a:p>
          <a:endParaRPr lang="ru-RU"/>
        </a:p>
      </dgm:t>
    </dgm:pt>
    <dgm:pt modelId="{5DCDE55F-51FB-4D89-97CA-F092F930127B}" type="sibTrans" cxnId="{C942BC63-0025-40CF-B782-2C21F109BF84}">
      <dgm:prSet/>
      <dgm:spPr/>
      <dgm:t>
        <a:bodyPr/>
        <a:lstStyle/>
        <a:p>
          <a:endParaRPr lang="ru-RU"/>
        </a:p>
      </dgm:t>
    </dgm:pt>
    <dgm:pt modelId="{61DCA6DC-15E1-48CE-9E77-9B000EF04E38}">
      <dgm:prSet phldrT="[Текст]" custT="1"/>
      <dgm:spPr/>
      <dgm:t>
        <a:bodyPr/>
        <a:lstStyle/>
        <a:p>
          <a:r>
            <a:rPr lang="ru-RU" sz="1600" i="1" u="none" dirty="0" smtClean="0"/>
            <a:t>Отражение в Списке:</a:t>
          </a:r>
          <a:endParaRPr lang="ru-RU" sz="1600" i="1" u="none" dirty="0"/>
        </a:p>
      </dgm:t>
    </dgm:pt>
    <dgm:pt modelId="{ABF92BE0-3ACD-433E-BFD8-B2C81C9DBBCC}" type="parTrans" cxnId="{4C3CF255-69C7-4173-A199-79E5268FE933}">
      <dgm:prSet/>
      <dgm:spPr/>
      <dgm:t>
        <a:bodyPr/>
        <a:lstStyle/>
        <a:p>
          <a:endParaRPr lang="ru-RU"/>
        </a:p>
      </dgm:t>
    </dgm:pt>
    <dgm:pt modelId="{B28DC5AC-1DD8-4783-AAEF-8B27E708F98B}" type="sibTrans" cxnId="{4C3CF255-69C7-4173-A199-79E5268FE933}">
      <dgm:prSet/>
      <dgm:spPr/>
      <dgm:t>
        <a:bodyPr/>
        <a:lstStyle/>
        <a:p>
          <a:endParaRPr lang="ru-RU"/>
        </a:p>
      </dgm:t>
    </dgm:pt>
    <dgm:pt modelId="{5F4A7176-2C00-4BD6-A344-93524B91796E}">
      <dgm:prSet phldrT="[Текст]" custT="1"/>
      <dgm:spPr/>
      <dgm:t>
        <a:bodyPr/>
        <a:lstStyle/>
        <a:p>
          <a:r>
            <a:rPr lang="ru-RU" sz="1600" i="1" u="none" dirty="0" smtClean="0"/>
            <a:t>Достижение –</a:t>
          </a:r>
          <a:r>
            <a:rPr lang="ru-RU" sz="2000" u="none" dirty="0" smtClean="0"/>
            <a:t> </a:t>
          </a:r>
          <a:r>
            <a:rPr lang="ru-RU" sz="1600" u="none" dirty="0" smtClean="0"/>
            <a:t>1 место с докладом на конференции технических вузов</a:t>
          </a:r>
        </a:p>
        <a:p>
          <a:r>
            <a:rPr lang="ru-RU" sz="1600" i="1" u="none" dirty="0" smtClean="0"/>
            <a:t>Отражение в Списке:</a:t>
          </a:r>
        </a:p>
        <a:p>
          <a:r>
            <a:rPr lang="ru-RU" sz="1600" u="sng" dirty="0" smtClean="0"/>
            <a:t>ВД КФ – 1 – победитель</a:t>
          </a:r>
          <a:endParaRPr lang="ru-RU" sz="2000" u="sng" dirty="0"/>
        </a:p>
      </dgm:t>
    </dgm:pt>
    <dgm:pt modelId="{D6FD8BC3-0857-4BE6-B2BD-EFD9AEBE9C83}" type="parTrans" cxnId="{2238716E-7BB5-4C3D-8A10-7CB3AF6F7621}">
      <dgm:prSet/>
      <dgm:spPr/>
      <dgm:t>
        <a:bodyPr/>
        <a:lstStyle/>
        <a:p>
          <a:endParaRPr lang="ru-RU"/>
        </a:p>
      </dgm:t>
    </dgm:pt>
    <dgm:pt modelId="{64C725C8-4F7D-49CD-8486-7A31DD2D2711}" type="sibTrans" cxnId="{2238716E-7BB5-4C3D-8A10-7CB3AF6F7621}">
      <dgm:prSet/>
      <dgm:spPr/>
      <dgm:t>
        <a:bodyPr/>
        <a:lstStyle/>
        <a:p>
          <a:endParaRPr lang="ru-RU"/>
        </a:p>
      </dgm:t>
    </dgm:pt>
    <dgm:pt modelId="{9580F4FF-B1D8-4054-BBBB-5D902DCFEEF5}">
      <dgm:prSet phldrT="[Текст]" custT="1"/>
      <dgm:spPr/>
      <dgm:t>
        <a:bodyPr/>
        <a:lstStyle/>
        <a:p>
          <a:r>
            <a:rPr lang="ru-RU" sz="1600" u="sng" dirty="0" smtClean="0"/>
            <a:t>МР О – 1 – призер (в команде)</a:t>
          </a:r>
          <a:r>
            <a:rPr lang="ru-RU" sz="1800" u="sng" dirty="0" smtClean="0"/>
            <a:t>.</a:t>
          </a:r>
          <a:endParaRPr lang="ru-RU" sz="1800" u="sng" dirty="0"/>
        </a:p>
      </dgm:t>
    </dgm:pt>
    <dgm:pt modelId="{0FA40BB7-D5BE-4594-B837-CDFBDB060568}" type="parTrans" cxnId="{8726522B-9145-4954-9EC9-481EEC6FA94D}">
      <dgm:prSet/>
      <dgm:spPr/>
      <dgm:t>
        <a:bodyPr/>
        <a:lstStyle/>
        <a:p>
          <a:endParaRPr lang="ru-RU"/>
        </a:p>
      </dgm:t>
    </dgm:pt>
    <dgm:pt modelId="{2C6AC5D0-51A3-4BA6-8C11-F55C3D745135}" type="sibTrans" cxnId="{8726522B-9145-4954-9EC9-481EEC6FA94D}">
      <dgm:prSet/>
      <dgm:spPr/>
      <dgm:t>
        <a:bodyPr/>
        <a:lstStyle/>
        <a:p>
          <a:endParaRPr lang="ru-RU"/>
        </a:p>
      </dgm:t>
    </dgm:pt>
    <dgm:pt modelId="{F060688F-9B04-44CE-9B70-0F35415BB3EF}" type="pres">
      <dgm:prSet presAssocID="{B6E487E3-D46A-4417-B7A6-9FE91C097C6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9D40B60-1C16-4514-BD8E-335B6D20045B}" type="pres">
      <dgm:prSet presAssocID="{3619DE1C-FEB4-491C-8F7A-9AB7650FBCEF}" presName="ParentComposite" presStyleCnt="0"/>
      <dgm:spPr/>
    </dgm:pt>
    <dgm:pt modelId="{10BF4BA0-0DA0-48D0-B932-9B7CF076CF11}" type="pres">
      <dgm:prSet presAssocID="{3619DE1C-FEB4-491C-8F7A-9AB7650FBCEF}" presName="Chord" presStyleLbl="bgShp" presStyleIdx="0" presStyleCnt="1" custScaleX="43748" custScaleY="81922" custLinFactNeighborX="59337" custLinFactNeighborY="84834"/>
      <dgm:spPr>
        <a:prstGeom prst="rightArrow">
          <a:avLst/>
        </a:prstGeom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8A24ECD1-E4B3-409F-BA44-089A6FFCA0BC}" type="pres">
      <dgm:prSet presAssocID="{3619DE1C-FEB4-491C-8F7A-9AB7650FBCEF}" presName="Pie" presStyleLbl="alignNode1" presStyleIdx="0" presStyleCnt="1" custAng="5400000" custLinFactX="-100000" custLinFactY="191324" custLinFactNeighborX="-148089" custLinFactNeighborY="200000"/>
      <dgm:spPr/>
    </dgm:pt>
    <dgm:pt modelId="{1814C793-3471-4416-BFF5-12668A4F8868}" type="pres">
      <dgm:prSet presAssocID="{3619DE1C-FEB4-491C-8F7A-9AB7650FBCEF}" presName="Parent" presStyleLbl="revTx" presStyleIdx="0" presStyleCnt="2" custScaleX="139440" custScaleY="107511" custLinFactX="-102427" custLinFactNeighborX="-200000" custLinFactNeighborY="-308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9AD23-3C29-484D-A8C5-A7FF3EEC062F}" type="pres">
      <dgm:prSet presAssocID="{5DCDE55F-51FB-4D89-97CA-F092F930127B}" presName="negSibTrans" presStyleCnt="0"/>
      <dgm:spPr/>
    </dgm:pt>
    <dgm:pt modelId="{AA520C88-0EFD-4F93-AF45-E65A58A3E395}" type="pres">
      <dgm:prSet presAssocID="{3619DE1C-FEB4-491C-8F7A-9AB7650FBCEF}" presName="composite" presStyleCnt="0"/>
      <dgm:spPr/>
    </dgm:pt>
    <dgm:pt modelId="{84E95C1E-FCFB-46DE-BC1B-A5A962BE3339}" type="pres">
      <dgm:prSet presAssocID="{3619DE1C-FEB4-491C-8F7A-9AB7650FBCEF}" presName="Child" presStyleLbl="revTx" presStyleIdx="1" presStyleCnt="2" custScaleX="120211" custScaleY="82090" custLinFactNeighborX="-81884" custLinFactNeighborY="27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323187-9097-45A7-94D6-34ABB5312E07}" type="presOf" srcId="{5F4A7176-2C00-4BD6-A344-93524B91796E}" destId="{84E95C1E-FCFB-46DE-BC1B-A5A962BE3339}" srcOrd="0" destOrd="3" presId="urn:microsoft.com/office/officeart/2009/3/layout/PieProcess"/>
    <dgm:cxn modelId="{2238716E-7BB5-4C3D-8A10-7CB3AF6F7621}" srcId="{3619DE1C-FEB4-491C-8F7A-9AB7650FBCEF}" destId="{5F4A7176-2C00-4BD6-A344-93524B91796E}" srcOrd="3" destOrd="0" parTransId="{D6FD8BC3-0857-4BE6-B2BD-EFD9AEBE9C83}" sibTransId="{64C725C8-4F7D-49CD-8486-7A31DD2D2711}"/>
    <dgm:cxn modelId="{74C6E2F5-E3EF-4382-9373-9A62A4029E5B}" type="presOf" srcId="{3619DE1C-FEB4-491C-8F7A-9AB7650FBCEF}" destId="{1814C793-3471-4416-BFF5-12668A4F8868}" srcOrd="0" destOrd="0" presId="urn:microsoft.com/office/officeart/2009/3/layout/PieProcess"/>
    <dgm:cxn modelId="{8726522B-9145-4954-9EC9-481EEC6FA94D}" srcId="{3619DE1C-FEB4-491C-8F7A-9AB7650FBCEF}" destId="{9580F4FF-B1D8-4054-BBBB-5D902DCFEEF5}" srcOrd="2" destOrd="0" parTransId="{0FA40BB7-D5BE-4594-B837-CDFBDB060568}" sibTransId="{2C6AC5D0-51A3-4BA6-8C11-F55C3D745135}"/>
    <dgm:cxn modelId="{4C3CF255-69C7-4173-A199-79E5268FE933}" srcId="{3619DE1C-FEB4-491C-8F7A-9AB7650FBCEF}" destId="{61DCA6DC-15E1-48CE-9E77-9B000EF04E38}" srcOrd="1" destOrd="0" parTransId="{ABF92BE0-3ACD-433E-BFD8-B2C81C9DBBCC}" sibTransId="{B28DC5AC-1DD8-4783-AAEF-8B27E708F98B}"/>
    <dgm:cxn modelId="{BF3B57FF-53E0-404B-B6A7-AFE8505ACF65}" type="presOf" srcId="{9580F4FF-B1D8-4054-BBBB-5D902DCFEEF5}" destId="{84E95C1E-FCFB-46DE-BC1B-A5A962BE3339}" srcOrd="0" destOrd="2" presId="urn:microsoft.com/office/officeart/2009/3/layout/PieProcess"/>
    <dgm:cxn modelId="{C942BC63-0025-40CF-B782-2C21F109BF84}" srcId="{3619DE1C-FEB4-491C-8F7A-9AB7650FBCEF}" destId="{45CB2B1D-1BC9-41E7-B8B6-1968758DA0AF}" srcOrd="0" destOrd="0" parTransId="{A80E1FE8-DFA4-4DFA-8786-5E214EF9BC16}" sibTransId="{5DCDE55F-51FB-4D89-97CA-F092F930127B}"/>
    <dgm:cxn modelId="{D1485A38-C789-4156-B293-095021E3084B}" type="presOf" srcId="{45CB2B1D-1BC9-41E7-B8B6-1968758DA0AF}" destId="{84E95C1E-FCFB-46DE-BC1B-A5A962BE3339}" srcOrd="0" destOrd="0" presId="urn:microsoft.com/office/officeart/2009/3/layout/PieProcess"/>
    <dgm:cxn modelId="{CCA85FDB-60B5-4F44-87B8-0E15B885A6F7}" type="presOf" srcId="{61DCA6DC-15E1-48CE-9E77-9B000EF04E38}" destId="{84E95C1E-FCFB-46DE-BC1B-A5A962BE3339}" srcOrd="0" destOrd="1" presId="urn:microsoft.com/office/officeart/2009/3/layout/PieProcess"/>
    <dgm:cxn modelId="{92CD63D9-3869-45CC-BEAF-A71B5A44AFFB}" type="presOf" srcId="{B6E487E3-D46A-4417-B7A6-9FE91C097C61}" destId="{F060688F-9B04-44CE-9B70-0F35415BB3EF}" srcOrd="0" destOrd="0" presId="urn:microsoft.com/office/officeart/2009/3/layout/PieProcess"/>
    <dgm:cxn modelId="{EBB47A88-4667-43DE-8225-7CD4BE5F6E6F}" srcId="{B6E487E3-D46A-4417-B7A6-9FE91C097C61}" destId="{3619DE1C-FEB4-491C-8F7A-9AB7650FBCEF}" srcOrd="0" destOrd="0" parTransId="{0E747785-8349-4344-B675-838E84156474}" sibTransId="{4A294269-245C-4AEC-B913-8353AB232A7F}"/>
    <dgm:cxn modelId="{64AC4591-B0F1-421D-AE3F-612DA40231AE}" type="presParOf" srcId="{F060688F-9B04-44CE-9B70-0F35415BB3EF}" destId="{A9D40B60-1C16-4514-BD8E-335B6D20045B}" srcOrd="0" destOrd="0" presId="urn:microsoft.com/office/officeart/2009/3/layout/PieProcess"/>
    <dgm:cxn modelId="{FBE63B4E-DB97-46CA-8DCA-CF2B3FCAEC89}" type="presParOf" srcId="{A9D40B60-1C16-4514-BD8E-335B6D20045B}" destId="{10BF4BA0-0DA0-48D0-B932-9B7CF076CF11}" srcOrd="0" destOrd="0" presId="urn:microsoft.com/office/officeart/2009/3/layout/PieProcess"/>
    <dgm:cxn modelId="{A338C7BE-5CE1-4266-9FED-A0718BEC8A43}" type="presParOf" srcId="{A9D40B60-1C16-4514-BD8E-335B6D20045B}" destId="{8A24ECD1-E4B3-409F-BA44-089A6FFCA0BC}" srcOrd="1" destOrd="0" presId="urn:microsoft.com/office/officeart/2009/3/layout/PieProcess"/>
    <dgm:cxn modelId="{1792DD42-A998-4DB1-8575-FF8916ED346F}" type="presParOf" srcId="{A9D40B60-1C16-4514-BD8E-335B6D20045B}" destId="{1814C793-3471-4416-BFF5-12668A4F8868}" srcOrd="2" destOrd="0" presId="urn:microsoft.com/office/officeart/2009/3/layout/PieProcess"/>
    <dgm:cxn modelId="{D098E445-AAC2-4268-8756-59720A4196D1}" type="presParOf" srcId="{F060688F-9B04-44CE-9B70-0F35415BB3EF}" destId="{F989AD23-3C29-484D-A8C5-A7FF3EEC062F}" srcOrd="1" destOrd="0" presId="urn:microsoft.com/office/officeart/2009/3/layout/PieProcess"/>
    <dgm:cxn modelId="{C6BC5F8D-21C7-4FA8-8B34-67B45B3E0FDF}" type="presParOf" srcId="{F060688F-9B04-44CE-9B70-0F35415BB3EF}" destId="{AA520C88-0EFD-4F93-AF45-E65A58A3E395}" srcOrd="2" destOrd="0" presId="urn:microsoft.com/office/officeart/2009/3/layout/PieProcess"/>
    <dgm:cxn modelId="{D78C180E-917B-4603-9364-B604C9584C76}" type="presParOf" srcId="{AA520C88-0EFD-4F93-AF45-E65A58A3E395}" destId="{84E95C1E-FCFB-46DE-BC1B-A5A962BE3339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rgbClr val="91BB71"/>
        </a:solidFill>
      </dgm:spPr>
      <dgm:t>
        <a:bodyPr/>
        <a:lstStyle/>
        <a:p>
          <a:pPr algn="just"/>
          <a:r>
            <a:rPr lang="ru-RU" sz="18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3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7C292F-8630-4B98-8701-D964630862CF}" type="presOf" srcId="{7D3EDE78-357E-4F7E-95AF-93BAD733999C}" destId="{B19A45E8-9114-46B8-ABB1-C5D4B5041A75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C7D6E104-ECBE-4564-9A63-8E941FB91E33}" type="presOf" srcId="{10FD7243-DBEA-4098-AB4E-C7B7E1209E8F}" destId="{A7217D00-E232-4637-AD75-679D2F048C33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0D26B4B8-C68C-4056-8E53-B40C40C2C006}" type="presOf" srcId="{DCBBB76E-1E80-43CE-A3E4-F678CD28F155}" destId="{EA120FCF-C6AA-4B87-877E-5992B78CA861}" srcOrd="0" destOrd="0" presId="urn:microsoft.com/office/officeart/2009/3/layout/IncreasingArrowsProcess"/>
    <dgm:cxn modelId="{890B21B7-1C6E-4674-91BE-B8A4E8317191}" type="presParOf" srcId="{A7217D00-E232-4637-AD75-679D2F048C33}" destId="{B19A45E8-9114-46B8-ABB1-C5D4B5041A75}" srcOrd="0" destOrd="0" presId="urn:microsoft.com/office/officeart/2009/3/layout/IncreasingArrowsProcess"/>
    <dgm:cxn modelId="{BB2C51AC-E39B-433F-ACDD-6CAA3FC96457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9DE1C-FEB4-491C-8F7A-9AB7650FBCEF}">
      <dgm:prSet phldrT="[Текст]" custT="1"/>
      <dgm:spPr>
        <a:solidFill>
          <a:srgbClr val="D1D1D1"/>
        </a:solidFill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gm:spPr>
      <dgm:t>
        <a:bodyPr/>
        <a:lstStyle/>
        <a:p>
          <a:pPr algn="ctr"/>
          <a:r>
            <a:rPr lang="ru-RU" sz="2000" dirty="0" smtClean="0"/>
            <a:t>Примеры оформления списка претендентов (публикации*)</a:t>
          </a:r>
          <a:endParaRPr lang="ru-RU" sz="2000" dirty="0"/>
        </a:p>
      </dgm:t>
    </dgm:pt>
    <dgm:pt modelId="{0E747785-8349-4344-B675-838E84156474}" type="parTrans" cxnId="{EBB47A88-4667-43DE-8225-7CD4BE5F6E6F}">
      <dgm:prSet/>
      <dgm:spPr/>
      <dgm:t>
        <a:bodyPr/>
        <a:lstStyle/>
        <a:p>
          <a:endParaRPr lang="ru-RU"/>
        </a:p>
      </dgm:t>
    </dgm:pt>
    <dgm:pt modelId="{4A294269-245C-4AEC-B913-8353AB232A7F}" type="sibTrans" cxnId="{EBB47A88-4667-43DE-8225-7CD4BE5F6E6F}">
      <dgm:prSet/>
      <dgm:spPr/>
      <dgm:t>
        <a:bodyPr/>
        <a:lstStyle/>
        <a:p>
          <a:endParaRPr lang="ru-RU"/>
        </a:p>
      </dgm:t>
    </dgm:pt>
    <dgm:pt modelId="{45CB2B1D-1BC9-41E7-B8B6-1968758DA0AF}">
      <dgm:prSet phldrT="[Текст]" custT="1"/>
      <dgm:spPr>
        <a:solidFill>
          <a:srgbClr val="CBCBCB"/>
        </a:solidFill>
        <a:scene3d>
          <a:camera prst="orthographicFront"/>
          <a:lightRig rig="threePt" dir="t"/>
        </a:scene3d>
        <a:sp3d contourW="12700">
          <a:contourClr>
            <a:schemeClr val="accent3">
              <a:lumMod val="85000"/>
            </a:schemeClr>
          </a:contourClr>
        </a:sp3d>
      </dgm:spPr>
      <dgm:t>
        <a:bodyPr/>
        <a:lstStyle/>
        <a:p>
          <a:r>
            <a:rPr lang="ru-RU" sz="1600" i="1" dirty="0" smtClean="0"/>
            <a:t>Достижения</a:t>
          </a:r>
          <a:r>
            <a:rPr lang="ru-RU" sz="1600" dirty="0" smtClean="0"/>
            <a:t> - Тезисы докладов на двух межвузовских конференциях:</a:t>
          </a:r>
        </a:p>
        <a:p>
          <a:r>
            <a:rPr lang="ru-RU" sz="1600" dirty="0" smtClean="0"/>
            <a:t>…..  в объеме 0,4 </a:t>
          </a:r>
          <a:r>
            <a:rPr lang="ru-RU" sz="1600" dirty="0" err="1" smtClean="0"/>
            <a:t>п.л</a:t>
          </a:r>
          <a:r>
            <a:rPr lang="ru-RU" sz="1600" dirty="0" smtClean="0"/>
            <a:t>.</a:t>
          </a:r>
        </a:p>
        <a:p>
          <a:r>
            <a:rPr lang="ru-RU" sz="1600" dirty="0" smtClean="0"/>
            <a:t>….. в объеме 0,2 </a:t>
          </a:r>
          <a:r>
            <a:rPr lang="ru-RU" sz="1600" dirty="0" err="1" smtClean="0"/>
            <a:t>п.л</a:t>
          </a:r>
          <a:r>
            <a:rPr lang="ru-RU" sz="1600" dirty="0" smtClean="0"/>
            <a:t>.</a:t>
          </a:r>
          <a:endParaRPr lang="ru-RU" sz="1600" dirty="0"/>
        </a:p>
      </dgm:t>
    </dgm:pt>
    <dgm:pt modelId="{A80E1FE8-DFA4-4DFA-8786-5E214EF9BC16}" type="parTrans" cxnId="{C942BC63-0025-40CF-B782-2C21F109BF84}">
      <dgm:prSet/>
      <dgm:spPr/>
      <dgm:t>
        <a:bodyPr/>
        <a:lstStyle/>
        <a:p>
          <a:endParaRPr lang="ru-RU"/>
        </a:p>
      </dgm:t>
    </dgm:pt>
    <dgm:pt modelId="{5DCDE55F-51FB-4D89-97CA-F092F930127B}" type="sibTrans" cxnId="{C942BC63-0025-40CF-B782-2C21F109BF84}">
      <dgm:prSet/>
      <dgm:spPr/>
      <dgm:t>
        <a:bodyPr/>
        <a:lstStyle/>
        <a:p>
          <a:endParaRPr lang="ru-RU"/>
        </a:p>
      </dgm:t>
    </dgm:pt>
    <dgm:pt modelId="{61DCA6DC-15E1-48CE-9E77-9B000EF04E38}">
      <dgm:prSet phldrT="[Текст]" custT="1"/>
      <dgm:spPr>
        <a:solidFill>
          <a:srgbClr val="CBCBCB"/>
        </a:solidFill>
        <a:scene3d>
          <a:camera prst="orthographicFront"/>
          <a:lightRig rig="threePt" dir="t"/>
        </a:scene3d>
        <a:sp3d contourW="12700">
          <a:contourClr>
            <a:schemeClr val="accent3">
              <a:lumMod val="85000"/>
            </a:schemeClr>
          </a:contourClr>
        </a:sp3d>
      </dgm:spPr>
      <dgm:t>
        <a:bodyPr/>
        <a:lstStyle/>
        <a:p>
          <a:r>
            <a:rPr lang="ru-RU" sz="1600" i="1" u="none" dirty="0" smtClean="0"/>
            <a:t>Отражение в Списке:</a:t>
          </a:r>
          <a:endParaRPr lang="ru-RU" sz="1600" i="1" u="none" dirty="0"/>
        </a:p>
      </dgm:t>
    </dgm:pt>
    <dgm:pt modelId="{ABF92BE0-3ACD-433E-BFD8-B2C81C9DBBCC}" type="parTrans" cxnId="{4C3CF255-69C7-4173-A199-79E5268FE933}">
      <dgm:prSet/>
      <dgm:spPr/>
      <dgm:t>
        <a:bodyPr/>
        <a:lstStyle/>
        <a:p>
          <a:endParaRPr lang="ru-RU"/>
        </a:p>
      </dgm:t>
    </dgm:pt>
    <dgm:pt modelId="{B28DC5AC-1DD8-4783-AAEF-8B27E708F98B}" type="sibTrans" cxnId="{4C3CF255-69C7-4173-A199-79E5268FE933}">
      <dgm:prSet/>
      <dgm:spPr/>
      <dgm:t>
        <a:bodyPr/>
        <a:lstStyle/>
        <a:p>
          <a:endParaRPr lang="ru-RU"/>
        </a:p>
      </dgm:t>
    </dgm:pt>
    <dgm:pt modelId="{5F4A7176-2C00-4BD6-A344-93524B91796E}">
      <dgm:prSet phldrT="[Текст]" custT="1"/>
      <dgm:spPr>
        <a:solidFill>
          <a:srgbClr val="CBCBCB"/>
        </a:solidFill>
        <a:scene3d>
          <a:camera prst="orthographicFront"/>
          <a:lightRig rig="threePt" dir="t"/>
        </a:scene3d>
        <a:sp3d contourW="12700">
          <a:contourClr>
            <a:schemeClr val="accent3">
              <a:lumMod val="85000"/>
            </a:schemeClr>
          </a:contourClr>
        </a:sp3d>
      </dgm:spPr>
      <dgm:t>
        <a:bodyPr/>
        <a:lstStyle/>
        <a:p>
          <a:r>
            <a:rPr lang="ru-RU" sz="1600" i="1" u="none" dirty="0" smtClean="0"/>
            <a:t>Достижение -</a:t>
          </a:r>
          <a:r>
            <a:rPr lang="ru-RU" sz="2000" u="none" dirty="0" smtClean="0"/>
            <a:t> </a:t>
          </a:r>
          <a:r>
            <a:rPr lang="ru-RU" sz="1600" u="none" dirty="0" smtClean="0"/>
            <a:t>Статья в научном журнале списка ВАК в объеме 1 </a:t>
          </a:r>
          <a:r>
            <a:rPr lang="ru-RU" sz="1600" u="none" dirty="0" err="1" smtClean="0"/>
            <a:t>п.л</a:t>
          </a:r>
          <a:r>
            <a:rPr lang="ru-RU" sz="1600" u="none" dirty="0" smtClean="0"/>
            <a:t>.</a:t>
          </a:r>
        </a:p>
        <a:p>
          <a:r>
            <a:rPr lang="ru-RU" sz="1600" i="1" u="none" dirty="0" smtClean="0"/>
            <a:t>Отражение в Списке:</a:t>
          </a:r>
        </a:p>
        <a:p>
          <a:r>
            <a:rPr lang="ru-RU" sz="1600" u="sng" dirty="0" smtClean="0"/>
            <a:t>ВАК – 1 – 1 </a:t>
          </a:r>
          <a:r>
            <a:rPr lang="ru-RU" sz="1600" u="sng" dirty="0" err="1" smtClean="0"/>
            <a:t>п.л</a:t>
          </a:r>
          <a:r>
            <a:rPr lang="ru-RU" sz="2000" u="sng" dirty="0" smtClean="0"/>
            <a:t>.</a:t>
          </a:r>
        </a:p>
        <a:p>
          <a:r>
            <a:rPr lang="ru-RU" sz="2000" u="none" dirty="0" smtClean="0"/>
            <a:t>* </a:t>
          </a:r>
          <a:r>
            <a:rPr lang="ru-RU" sz="1200" i="1" u="none" dirty="0" smtClean="0"/>
            <a:t>При наличии соавторов засчитывается объем только авторской доли  текста</a:t>
          </a:r>
          <a:endParaRPr lang="ru-RU" sz="1200" i="1" u="none" dirty="0"/>
        </a:p>
      </dgm:t>
    </dgm:pt>
    <dgm:pt modelId="{D6FD8BC3-0857-4BE6-B2BD-EFD9AEBE9C83}" type="parTrans" cxnId="{2238716E-7BB5-4C3D-8A10-7CB3AF6F7621}">
      <dgm:prSet/>
      <dgm:spPr/>
      <dgm:t>
        <a:bodyPr/>
        <a:lstStyle/>
        <a:p>
          <a:endParaRPr lang="ru-RU"/>
        </a:p>
      </dgm:t>
    </dgm:pt>
    <dgm:pt modelId="{64C725C8-4F7D-49CD-8486-7A31DD2D2711}" type="sibTrans" cxnId="{2238716E-7BB5-4C3D-8A10-7CB3AF6F7621}">
      <dgm:prSet/>
      <dgm:spPr/>
      <dgm:t>
        <a:bodyPr/>
        <a:lstStyle/>
        <a:p>
          <a:endParaRPr lang="ru-RU"/>
        </a:p>
      </dgm:t>
    </dgm:pt>
    <dgm:pt modelId="{9580F4FF-B1D8-4054-BBBB-5D902DCFEEF5}">
      <dgm:prSet phldrT="[Текст]" custT="1"/>
      <dgm:spPr>
        <a:solidFill>
          <a:srgbClr val="CBCBCB"/>
        </a:solidFill>
        <a:scene3d>
          <a:camera prst="orthographicFront"/>
          <a:lightRig rig="threePt" dir="t"/>
        </a:scene3d>
        <a:sp3d contourW="12700">
          <a:contourClr>
            <a:schemeClr val="accent3">
              <a:lumMod val="85000"/>
            </a:schemeClr>
          </a:contourClr>
        </a:sp3d>
      </dgm:spPr>
      <dgm:t>
        <a:bodyPr/>
        <a:lstStyle/>
        <a:p>
          <a:r>
            <a:rPr lang="ru-RU" sz="1600" u="sng" dirty="0" smtClean="0"/>
            <a:t>МВ КФ – 2 – 0,6 </a:t>
          </a:r>
          <a:r>
            <a:rPr lang="ru-RU" sz="1600" u="sng" dirty="0" err="1" smtClean="0"/>
            <a:t>п.л</a:t>
          </a:r>
          <a:r>
            <a:rPr lang="ru-RU" sz="1800" u="sng" dirty="0" smtClean="0"/>
            <a:t>.</a:t>
          </a:r>
          <a:endParaRPr lang="ru-RU" sz="1800" u="sng" dirty="0"/>
        </a:p>
      </dgm:t>
    </dgm:pt>
    <dgm:pt modelId="{0FA40BB7-D5BE-4594-B837-CDFBDB060568}" type="parTrans" cxnId="{8726522B-9145-4954-9EC9-481EEC6FA94D}">
      <dgm:prSet/>
      <dgm:spPr/>
      <dgm:t>
        <a:bodyPr/>
        <a:lstStyle/>
        <a:p>
          <a:endParaRPr lang="ru-RU"/>
        </a:p>
      </dgm:t>
    </dgm:pt>
    <dgm:pt modelId="{2C6AC5D0-51A3-4BA6-8C11-F55C3D745135}" type="sibTrans" cxnId="{8726522B-9145-4954-9EC9-481EEC6FA94D}">
      <dgm:prSet/>
      <dgm:spPr/>
      <dgm:t>
        <a:bodyPr/>
        <a:lstStyle/>
        <a:p>
          <a:endParaRPr lang="ru-RU"/>
        </a:p>
      </dgm:t>
    </dgm:pt>
    <dgm:pt modelId="{F060688F-9B04-44CE-9B70-0F35415BB3EF}" type="pres">
      <dgm:prSet presAssocID="{B6E487E3-D46A-4417-B7A6-9FE91C097C6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9D40B60-1C16-4514-BD8E-335B6D20045B}" type="pres">
      <dgm:prSet presAssocID="{3619DE1C-FEB4-491C-8F7A-9AB7650FBCEF}" presName="ParentComposite" presStyleCnt="0"/>
      <dgm:spPr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gm:spPr>
      <dgm:t>
        <a:bodyPr/>
        <a:lstStyle/>
        <a:p>
          <a:endParaRPr lang="ru-RU"/>
        </a:p>
      </dgm:t>
    </dgm:pt>
    <dgm:pt modelId="{10BF4BA0-0DA0-48D0-B932-9B7CF076CF11}" type="pres">
      <dgm:prSet presAssocID="{3619DE1C-FEB4-491C-8F7A-9AB7650FBCEF}" presName="Chord" presStyleLbl="bgShp" presStyleIdx="0" presStyleCnt="1" custAng="0" custFlipVert="1" custFlipHor="1" custScaleX="7862" custScaleY="13179" custLinFactX="-100000" custLinFactY="100000" custLinFactNeighborX="-129806" custLinFactNeighborY="199668"/>
      <dgm:spPr>
        <a:prstGeom prst="rightArrow">
          <a:avLst/>
        </a:prstGeom>
        <a:solidFill>
          <a:srgbClr val="C5C5C5">
            <a:alpha val="54000"/>
          </a:srgbClr>
        </a:solidFill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gm:spPr>
      <dgm:t>
        <a:bodyPr/>
        <a:lstStyle/>
        <a:p>
          <a:endParaRPr lang="ru-RU"/>
        </a:p>
      </dgm:t>
    </dgm:pt>
    <dgm:pt modelId="{8A24ECD1-E4B3-409F-BA44-089A6FFCA0BC}" type="pres">
      <dgm:prSet presAssocID="{3619DE1C-FEB4-491C-8F7A-9AB7650FBCEF}" presName="Pie" presStyleLbl="alignNode1" presStyleIdx="0" presStyleCnt="1" custAng="16200000" custFlipVert="1" custScaleX="80933" custScaleY="69802" custLinFactX="-100000" custLinFactY="161647" custLinFactNeighborX="-177692" custLinFactNeighborY="200000"/>
      <dgm:spPr>
        <a:prstGeom prst="actionButtonForwardNext">
          <a:avLst/>
        </a:prstGeom>
        <a:solidFill>
          <a:srgbClr val="C2C2C2"/>
        </a:solidFill>
        <a:ln>
          <a:noFill/>
        </a:ln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gm:spPr>
      <dgm:t>
        <a:bodyPr/>
        <a:lstStyle/>
        <a:p>
          <a:endParaRPr lang="ru-RU"/>
        </a:p>
      </dgm:t>
    </dgm:pt>
    <dgm:pt modelId="{1814C793-3471-4416-BFF5-12668A4F8868}" type="pres">
      <dgm:prSet presAssocID="{3619DE1C-FEB4-491C-8F7A-9AB7650FBCEF}" presName="Parent" presStyleLbl="revTx" presStyleIdx="0" presStyleCnt="2" custScaleX="112276" custScaleY="97732" custLinFactX="-124069" custLinFactNeighborX="-200000" custLinFactNeighborY="-301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9AD23-3C29-484D-A8C5-A7FF3EEC062F}" type="pres">
      <dgm:prSet presAssocID="{5DCDE55F-51FB-4D89-97CA-F092F930127B}" presName="negSibTrans" presStyleCnt="0"/>
      <dgm:spPr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gm:spPr>
      <dgm:t>
        <a:bodyPr/>
        <a:lstStyle/>
        <a:p>
          <a:endParaRPr lang="ru-RU"/>
        </a:p>
      </dgm:t>
    </dgm:pt>
    <dgm:pt modelId="{AA520C88-0EFD-4F93-AF45-E65A58A3E395}" type="pres">
      <dgm:prSet presAssocID="{3619DE1C-FEB4-491C-8F7A-9AB7650FBCEF}" presName="composite" presStyleCnt="0"/>
      <dgm:spPr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gm:spPr>
      <dgm:t>
        <a:bodyPr/>
        <a:lstStyle/>
        <a:p>
          <a:endParaRPr lang="ru-RU"/>
        </a:p>
      </dgm:t>
    </dgm:pt>
    <dgm:pt modelId="{84E95C1E-FCFB-46DE-BC1B-A5A962BE3339}" type="pres">
      <dgm:prSet presAssocID="{3619DE1C-FEB4-491C-8F7A-9AB7650FBCEF}" presName="Child" presStyleLbl="revTx" presStyleIdx="1" presStyleCnt="2" custScaleX="101902" custScaleY="88676" custLinFactNeighborX="-92919" custLinFactNeighborY="-17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5E6D4D-FD40-47A7-84C4-3BFEB56FEA58}" type="presOf" srcId="{9580F4FF-B1D8-4054-BBBB-5D902DCFEEF5}" destId="{84E95C1E-FCFB-46DE-BC1B-A5A962BE3339}" srcOrd="0" destOrd="2" presId="urn:microsoft.com/office/officeart/2009/3/layout/PieProcess"/>
    <dgm:cxn modelId="{9533AB00-97D0-44DF-A328-CBF8CAE628D5}" type="presOf" srcId="{B6E487E3-D46A-4417-B7A6-9FE91C097C61}" destId="{F060688F-9B04-44CE-9B70-0F35415BB3EF}" srcOrd="0" destOrd="0" presId="urn:microsoft.com/office/officeart/2009/3/layout/PieProcess"/>
    <dgm:cxn modelId="{4C3CF255-69C7-4173-A199-79E5268FE933}" srcId="{3619DE1C-FEB4-491C-8F7A-9AB7650FBCEF}" destId="{61DCA6DC-15E1-48CE-9E77-9B000EF04E38}" srcOrd="1" destOrd="0" parTransId="{ABF92BE0-3ACD-433E-BFD8-B2C81C9DBBCC}" sibTransId="{B28DC5AC-1DD8-4783-AAEF-8B27E708F98B}"/>
    <dgm:cxn modelId="{2238716E-7BB5-4C3D-8A10-7CB3AF6F7621}" srcId="{3619DE1C-FEB4-491C-8F7A-9AB7650FBCEF}" destId="{5F4A7176-2C00-4BD6-A344-93524B91796E}" srcOrd="3" destOrd="0" parTransId="{D6FD8BC3-0857-4BE6-B2BD-EFD9AEBE9C83}" sibTransId="{64C725C8-4F7D-49CD-8486-7A31DD2D2711}"/>
    <dgm:cxn modelId="{531B87E8-FCC6-4332-8A45-D3630396E930}" type="presOf" srcId="{61DCA6DC-15E1-48CE-9E77-9B000EF04E38}" destId="{84E95C1E-FCFB-46DE-BC1B-A5A962BE3339}" srcOrd="0" destOrd="1" presId="urn:microsoft.com/office/officeart/2009/3/layout/PieProcess"/>
    <dgm:cxn modelId="{C942BC63-0025-40CF-B782-2C21F109BF84}" srcId="{3619DE1C-FEB4-491C-8F7A-9AB7650FBCEF}" destId="{45CB2B1D-1BC9-41E7-B8B6-1968758DA0AF}" srcOrd="0" destOrd="0" parTransId="{A80E1FE8-DFA4-4DFA-8786-5E214EF9BC16}" sibTransId="{5DCDE55F-51FB-4D89-97CA-F092F930127B}"/>
    <dgm:cxn modelId="{0CFD91F8-B9F1-42A6-8036-A4540F8294ED}" type="presOf" srcId="{5F4A7176-2C00-4BD6-A344-93524B91796E}" destId="{84E95C1E-FCFB-46DE-BC1B-A5A962BE3339}" srcOrd="0" destOrd="3" presId="urn:microsoft.com/office/officeart/2009/3/layout/PieProcess"/>
    <dgm:cxn modelId="{CFB2AF98-CF18-4CEA-AD95-7FEF00075365}" type="presOf" srcId="{45CB2B1D-1BC9-41E7-B8B6-1968758DA0AF}" destId="{84E95C1E-FCFB-46DE-BC1B-A5A962BE3339}" srcOrd="0" destOrd="0" presId="urn:microsoft.com/office/officeart/2009/3/layout/PieProcess"/>
    <dgm:cxn modelId="{EBB47A88-4667-43DE-8225-7CD4BE5F6E6F}" srcId="{B6E487E3-D46A-4417-B7A6-9FE91C097C61}" destId="{3619DE1C-FEB4-491C-8F7A-9AB7650FBCEF}" srcOrd="0" destOrd="0" parTransId="{0E747785-8349-4344-B675-838E84156474}" sibTransId="{4A294269-245C-4AEC-B913-8353AB232A7F}"/>
    <dgm:cxn modelId="{8726522B-9145-4954-9EC9-481EEC6FA94D}" srcId="{3619DE1C-FEB4-491C-8F7A-9AB7650FBCEF}" destId="{9580F4FF-B1D8-4054-BBBB-5D902DCFEEF5}" srcOrd="2" destOrd="0" parTransId="{0FA40BB7-D5BE-4594-B837-CDFBDB060568}" sibTransId="{2C6AC5D0-51A3-4BA6-8C11-F55C3D745135}"/>
    <dgm:cxn modelId="{1623F5D1-B973-4515-BD19-13A8A9111329}" type="presOf" srcId="{3619DE1C-FEB4-491C-8F7A-9AB7650FBCEF}" destId="{1814C793-3471-4416-BFF5-12668A4F8868}" srcOrd="0" destOrd="0" presId="urn:microsoft.com/office/officeart/2009/3/layout/PieProcess"/>
    <dgm:cxn modelId="{F270A743-C8A4-46A8-88CF-992E1B6A1BBC}" type="presParOf" srcId="{F060688F-9B04-44CE-9B70-0F35415BB3EF}" destId="{A9D40B60-1C16-4514-BD8E-335B6D20045B}" srcOrd="0" destOrd="0" presId="urn:microsoft.com/office/officeart/2009/3/layout/PieProcess"/>
    <dgm:cxn modelId="{C2BAE483-ED4F-4D4A-86BA-D81C9D4B62F7}" type="presParOf" srcId="{A9D40B60-1C16-4514-BD8E-335B6D20045B}" destId="{10BF4BA0-0DA0-48D0-B932-9B7CF076CF11}" srcOrd="0" destOrd="0" presId="urn:microsoft.com/office/officeart/2009/3/layout/PieProcess"/>
    <dgm:cxn modelId="{6C96437B-E966-44A8-BEAA-C2C83C1C8FB4}" type="presParOf" srcId="{A9D40B60-1C16-4514-BD8E-335B6D20045B}" destId="{8A24ECD1-E4B3-409F-BA44-089A6FFCA0BC}" srcOrd="1" destOrd="0" presId="urn:microsoft.com/office/officeart/2009/3/layout/PieProcess"/>
    <dgm:cxn modelId="{B1D600A1-5D70-489A-808D-96BD77320653}" type="presParOf" srcId="{A9D40B60-1C16-4514-BD8E-335B6D20045B}" destId="{1814C793-3471-4416-BFF5-12668A4F8868}" srcOrd="2" destOrd="0" presId="urn:microsoft.com/office/officeart/2009/3/layout/PieProcess"/>
    <dgm:cxn modelId="{B5DE26DA-7E98-4688-BFAA-8AE467BF6AC0}" type="presParOf" srcId="{F060688F-9B04-44CE-9B70-0F35415BB3EF}" destId="{F989AD23-3C29-484D-A8C5-A7FF3EEC062F}" srcOrd="1" destOrd="0" presId="urn:microsoft.com/office/officeart/2009/3/layout/PieProcess"/>
    <dgm:cxn modelId="{DF5D1E9E-5CF6-4590-BE53-8C0BEAF0A798}" type="presParOf" srcId="{F060688F-9B04-44CE-9B70-0F35415BB3EF}" destId="{AA520C88-0EFD-4F93-AF45-E65A58A3E395}" srcOrd="2" destOrd="0" presId="urn:microsoft.com/office/officeart/2009/3/layout/PieProcess"/>
    <dgm:cxn modelId="{C71EA4DA-9A9E-487E-A812-4B82399C75E8}" type="presParOf" srcId="{AA520C88-0EFD-4F93-AF45-E65A58A3E395}" destId="{84E95C1E-FCFB-46DE-BC1B-A5A962BE3339}" srcOrd="0" destOrd="0" presId="urn:microsoft.com/office/officeart/2009/3/layout/PieProcess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rgbClr val="91BB71"/>
        </a:solidFill>
      </dgm:spPr>
      <dgm:t>
        <a:bodyPr/>
        <a:lstStyle/>
        <a:p>
          <a:pPr algn="just"/>
          <a:r>
            <a:rPr lang="ru-RU" sz="18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3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18040E-7DEC-4976-B68D-1978FBB7ED1C}" type="presOf" srcId="{7D3EDE78-357E-4F7E-95AF-93BAD733999C}" destId="{B19A45E8-9114-46B8-ABB1-C5D4B5041A75}" srcOrd="0" destOrd="0" presId="urn:microsoft.com/office/officeart/2009/3/layout/IncreasingArrowsProcess"/>
    <dgm:cxn modelId="{02F445A7-FF7C-4A56-BEBD-8E9E126F9630}" type="presOf" srcId="{DCBBB76E-1E80-43CE-A3E4-F678CD28F155}" destId="{EA120FCF-C6AA-4B87-877E-5992B78CA861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8D7F73C1-D277-4F4F-A304-588D66ABC85D}" type="presOf" srcId="{10FD7243-DBEA-4098-AB4E-C7B7E1209E8F}" destId="{A7217D00-E232-4637-AD75-679D2F048C33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C6AE8DF5-C15E-42B4-921E-9B2590247698}" type="presParOf" srcId="{A7217D00-E232-4637-AD75-679D2F048C33}" destId="{B19A45E8-9114-46B8-ABB1-C5D4B5041A75}" srcOrd="0" destOrd="0" presId="urn:microsoft.com/office/officeart/2009/3/layout/IncreasingArrowsProcess"/>
    <dgm:cxn modelId="{EBDD61E4-0426-4884-9A67-01758882506C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/>
      <dgm:t>
        <a:bodyPr/>
        <a:lstStyle/>
        <a:p>
          <a:r>
            <a:rPr lang="ru-RU" sz="1800" dirty="0" smtClean="0"/>
            <a:t>Наличие организационных предпосылок внутреннего отбора в организации  </a:t>
          </a:r>
          <a:endParaRPr lang="ru-RU" sz="1800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1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44BC82FB-869D-4C9F-8909-E7EDBE737AE2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/>
            <a:t>Сбор информации от претендентов, проведение внутреннего отбора</a:t>
          </a:r>
          <a:endParaRPr lang="ru-RU" sz="1800" dirty="0"/>
        </a:p>
      </dgm:t>
    </dgm:pt>
    <dgm:pt modelId="{91739CB7-5B6D-4504-AAA1-C04815464C9E}" type="parTrans" cxnId="{58D2E40A-3EE3-49C2-82A1-A6D2EB194803}">
      <dgm:prSet/>
      <dgm:spPr/>
      <dgm:t>
        <a:bodyPr/>
        <a:lstStyle/>
        <a:p>
          <a:endParaRPr lang="ru-RU"/>
        </a:p>
      </dgm:t>
    </dgm:pt>
    <dgm:pt modelId="{14D59E90-394C-44C1-9056-08E9F68B9242}" type="sibTrans" cxnId="{58D2E40A-3EE3-49C2-82A1-A6D2EB194803}">
      <dgm:prSet/>
      <dgm:spPr/>
      <dgm:t>
        <a:bodyPr/>
        <a:lstStyle/>
        <a:p>
          <a:endParaRPr lang="ru-RU"/>
        </a:p>
      </dgm:t>
    </dgm:pt>
    <dgm:pt modelId="{7E4C4387-F00C-4515-8C9C-3023890D16C1}">
      <dgm:prSet phldrT="[Текст]" custT="1"/>
      <dgm:spPr/>
      <dgm:t>
        <a:bodyPr/>
        <a:lstStyle/>
        <a:p>
          <a:pPr algn="ctr"/>
          <a:r>
            <a:rPr lang="ru-RU" sz="2000" b="1" dirty="0" smtClean="0"/>
            <a:t>2 этап</a:t>
          </a:r>
          <a:endParaRPr lang="ru-RU" sz="2000" b="1" dirty="0"/>
        </a:p>
      </dgm:t>
    </dgm:pt>
    <dgm:pt modelId="{C1F035ED-DA7E-460A-A4C1-17BC7E85FF30}" type="parTrans" cxnId="{C846F005-7DE2-4BB2-9C69-50FDB5FB4ECF}">
      <dgm:prSet/>
      <dgm:spPr/>
      <dgm:t>
        <a:bodyPr/>
        <a:lstStyle/>
        <a:p>
          <a:endParaRPr lang="ru-RU"/>
        </a:p>
      </dgm:t>
    </dgm:pt>
    <dgm:pt modelId="{FF0F4C8C-E5BC-4607-AE00-232D4131E28D}" type="sibTrans" cxnId="{C846F005-7DE2-4BB2-9C69-50FDB5FB4ECF}">
      <dgm:prSet/>
      <dgm:spPr/>
      <dgm:t>
        <a:bodyPr/>
        <a:lstStyle/>
        <a:p>
          <a:endParaRPr lang="ru-RU"/>
        </a:p>
      </dgm:t>
    </dgm:pt>
    <dgm:pt modelId="{52121554-9746-4668-8F73-F54E30DB738D}">
      <dgm:prSet phldrT="[Текст]" custT="1"/>
      <dgm:spPr>
        <a:solidFill>
          <a:srgbClr val="91BB71"/>
        </a:solidFill>
      </dgm:spPr>
      <dgm:t>
        <a:bodyPr/>
        <a:lstStyle/>
        <a:p>
          <a:r>
            <a:rPr lang="ru-RU" sz="18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dirty="0"/>
        </a:p>
      </dgm:t>
    </dgm:pt>
    <dgm:pt modelId="{DB13A566-BD0C-40A7-9A9F-544EAC738BEF}" type="parTrans" cxnId="{A4CEA496-6310-41DE-AA37-D0BDF5929955}">
      <dgm:prSet/>
      <dgm:spPr/>
      <dgm:t>
        <a:bodyPr/>
        <a:lstStyle/>
        <a:p>
          <a:endParaRPr lang="ru-RU"/>
        </a:p>
      </dgm:t>
    </dgm:pt>
    <dgm:pt modelId="{B36FAC3A-3D79-40EB-B9AE-E63CCEBE4918}" type="sibTrans" cxnId="{A4CEA496-6310-41DE-AA37-D0BDF5929955}">
      <dgm:prSet/>
      <dgm:spPr/>
      <dgm:t>
        <a:bodyPr/>
        <a:lstStyle/>
        <a:p>
          <a:endParaRPr lang="ru-RU"/>
        </a:p>
      </dgm:t>
    </dgm:pt>
    <dgm:pt modelId="{62E0202D-39B0-41B6-B86A-39A688C034D4}">
      <dgm:prSet phldrT="[Текст]" custT="1"/>
      <dgm:spPr/>
      <dgm:t>
        <a:bodyPr/>
        <a:lstStyle/>
        <a:p>
          <a:pPr algn="ctr"/>
          <a:r>
            <a:rPr lang="ru-RU" sz="2000" b="1" dirty="0" smtClean="0"/>
            <a:t>3 этап</a:t>
          </a:r>
          <a:endParaRPr lang="ru-RU" sz="2000" b="1" dirty="0"/>
        </a:p>
      </dgm:t>
    </dgm:pt>
    <dgm:pt modelId="{FE77AD91-3DA8-4A35-8235-5B385DFF519F}" type="parTrans" cxnId="{73017140-1B83-411B-8B14-EC1A43B86C3F}">
      <dgm:prSet/>
      <dgm:spPr/>
      <dgm:t>
        <a:bodyPr/>
        <a:lstStyle/>
        <a:p>
          <a:endParaRPr lang="ru-RU"/>
        </a:p>
      </dgm:t>
    </dgm:pt>
    <dgm:pt modelId="{109AF2DB-CF0C-4967-9615-9C60D250BE4B}" type="sibTrans" cxnId="{73017140-1B83-411B-8B14-EC1A43B86C3F}">
      <dgm:prSet/>
      <dgm:spPr/>
      <dgm:t>
        <a:bodyPr/>
        <a:lstStyle/>
        <a:p>
          <a:endParaRPr lang="ru-RU"/>
        </a:p>
      </dgm:t>
    </dgm:pt>
    <dgm:pt modelId="{82DA7C78-7884-4447-B831-D6B8AA46AC89}">
      <dgm:prSet custT="1"/>
      <dgm:spPr>
        <a:solidFill>
          <a:srgbClr val="E2AC0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aseline="0" dirty="0" smtClean="0"/>
            <a:t>Оформление получателями заявлений на выплату именной стипендии и обработку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aseline="0" dirty="0" smtClean="0"/>
            <a:t>персональных данных, направление комплекта материалов в Правительство Ярославской области</a:t>
          </a:r>
          <a:endParaRPr lang="ru-RU" sz="1600" baseline="0" dirty="0"/>
        </a:p>
      </dgm:t>
    </dgm:pt>
    <dgm:pt modelId="{FE884462-E161-4902-8D90-DDF690E35B9E}" type="parTrans" cxnId="{78294E09-50A8-4E29-A67C-E56AE31FC0CD}">
      <dgm:prSet/>
      <dgm:spPr/>
      <dgm:t>
        <a:bodyPr/>
        <a:lstStyle/>
        <a:p>
          <a:endParaRPr lang="ru-RU"/>
        </a:p>
      </dgm:t>
    </dgm:pt>
    <dgm:pt modelId="{6F3C587F-DBAE-495A-AC4B-F75D9C5627C4}" type="sibTrans" cxnId="{78294E09-50A8-4E29-A67C-E56AE31FC0CD}">
      <dgm:prSet/>
      <dgm:spPr/>
      <dgm:t>
        <a:bodyPr/>
        <a:lstStyle/>
        <a:p>
          <a:endParaRPr lang="ru-RU"/>
        </a:p>
      </dgm:t>
    </dgm:pt>
    <dgm:pt modelId="{CA8C29EB-6D07-4A49-8227-96F73D7EA4B4}">
      <dgm:prSet custT="1"/>
      <dgm:spPr/>
      <dgm:t>
        <a:bodyPr/>
        <a:lstStyle/>
        <a:p>
          <a:pPr algn="ctr"/>
          <a:r>
            <a:rPr lang="ru-RU" sz="2000" b="1" baseline="0" dirty="0" smtClean="0"/>
            <a:t>4 этап</a:t>
          </a:r>
          <a:endParaRPr lang="ru-RU" sz="2000" b="1" baseline="0" dirty="0"/>
        </a:p>
      </dgm:t>
    </dgm:pt>
    <dgm:pt modelId="{F0FAA283-9157-46E7-87DC-6FA233F4EDA1}" type="parTrans" cxnId="{24548E44-8A79-40DB-97B9-CF535DD2FE0A}">
      <dgm:prSet/>
      <dgm:spPr/>
      <dgm:t>
        <a:bodyPr/>
        <a:lstStyle/>
        <a:p>
          <a:endParaRPr lang="ru-RU"/>
        </a:p>
      </dgm:t>
    </dgm:pt>
    <dgm:pt modelId="{F9F9F595-86DA-40F0-8326-EEC242282CAD}" type="sibTrans" cxnId="{24548E44-8A79-40DB-97B9-CF535DD2FE0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4" custScaleX="100079" custLinFactNeighborX="12352" custLinFactNeighborY="-4483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4" custScaleX="45591" custScaleY="35568" custLinFactNeighborX="13067" custLinFactNeighborY="-593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BFA314-0260-4231-AC76-5AD198A04C7D}" type="pres">
      <dgm:prSet presAssocID="{44BC82FB-869D-4C9F-8909-E7EDBE737AE2}" presName="parentText2" presStyleLbl="node1" presStyleIdx="1" presStyleCnt="4" custScaleX="116815" custScaleY="124726" custLinFactNeighborX="4303" custLinFactNeighborY="151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BCD7D-C98B-4713-8284-B89D381D023A}" type="pres">
      <dgm:prSet presAssocID="{44BC82FB-869D-4C9F-8909-E7EDBE737AE2}" presName="childText2" presStyleLbl="solidAlignAcc1" presStyleIdx="1" presStyleCnt="4" custScaleX="47039" custScaleY="39076" custLinFactNeighborX="-43573" custLinFactNeighborY="-295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FB8CA-E3FE-4816-B170-B9EA619DC46A}" type="pres">
      <dgm:prSet presAssocID="{52121554-9746-4668-8F73-F54E30DB738D}" presName="parentText3" presStyleLbl="node1" presStyleIdx="2" presStyleCnt="4" custScaleX="148295" custScaleY="135234" custLinFactNeighborX="-6667" custLinFactNeighborY="4604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DA569D-7785-420B-B3A3-234DB30FAAF3}" type="pres">
      <dgm:prSet presAssocID="{52121554-9746-4668-8F73-F54E30DB738D}" presName="childText3" presStyleLbl="solidAlignAcc1" presStyleIdx="2" presStyleCnt="4" custScaleX="46652" custScaleY="37234" custLinFactNeighborX="-98625" custLinFactNeighborY="-32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1CD8DC-70BB-4CA3-B367-FB037FADE86F}" type="pres">
      <dgm:prSet presAssocID="{82DA7C78-7884-4447-B831-D6B8AA46AC89}" presName="parentText4" presStyleLbl="node1" presStyleIdx="3" presStyleCnt="4" custScaleX="228784" custScaleY="177312" custLinFactY="9099" custLinFactNeighborX="-28618" custLinFactNeighborY="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F144D-2473-4CE8-A311-B39A26C70ED0}" type="pres">
      <dgm:prSet presAssocID="{82DA7C78-7884-4447-B831-D6B8AA46AC89}" presName="childText4" presStyleLbl="solidAlignAcc1" presStyleIdx="3" presStyleCnt="4" custScaleX="46525" custScaleY="29274" custLinFactX="-50993" custLinFactNeighborX="-100000" custLinFactNeighborY="318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294E09-50A8-4E29-A67C-E56AE31FC0CD}" srcId="{10FD7243-DBEA-4098-AB4E-C7B7E1209E8F}" destId="{82DA7C78-7884-4447-B831-D6B8AA46AC89}" srcOrd="3" destOrd="0" parTransId="{FE884462-E161-4902-8D90-DDF690E35B9E}" sibTransId="{6F3C587F-DBAE-495A-AC4B-F75D9C5627C4}"/>
    <dgm:cxn modelId="{24548E44-8A79-40DB-97B9-CF535DD2FE0A}" srcId="{82DA7C78-7884-4447-B831-D6B8AA46AC89}" destId="{CA8C29EB-6D07-4A49-8227-96F73D7EA4B4}" srcOrd="0" destOrd="0" parTransId="{F0FAA283-9157-46E7-87DC-6FA233F4EDA1}" sibTransId="{F9F9F595-86DA-40F0-8326-EEC242282CAD}"/>
    <dgm:cxn modelId="{DE59DB3A-6D40-4190-89E3-A99850260C28}" type="presOf" srcId="{10FD7243-DBEA-4098-AB4E-C7B7E1209E8F}" destId="{A7217D00-E232-4637-AD75-679D2F048C33}" srcOrd="0" destOrd="0" presId="urn:microsoft.com/office/officeart/2009/3/layout/IncreasingArrowsProcess"/>
    <dgm:cxn modelId="{7AE03644-E198-4AA1-835D-24499F41BAE0}" type="presOf" srcId="{52121554-9746-4668-8F73-F54E30DB738D}" destId="{239FB8CA-E3FE-4816-B170-B9EA619DC46A}" srcOrd="0" destOrd="0" presId="urn:microsoft.com/office/officeart/2009/3/layout/IncreasingArrowsProcess"/>
    <dgm:cxn modelId="{C846F005-7DE2-4BB2-9C69-50FDB5FB4ECF}" srcId="{44BC82FB-869D-4C9F-8909-E7EDBE737AE2}" destId="{7E4C4387-F00C-4515-8C9C-3023890D16C1}" srcOrd="0" destOrd="0" parTransId="{C1F035ED-DA7E-460A-A4C1-17BC7E85FF30}" sibTransId="{FF0F4C8C-E5BC-4607-AE00-232D4131E28D}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7CB197FD-4BEC-48D4-95A5-5A8A637579F8}" type="presOf" srcId="{82DA7C78-7884-4447-B831-D6B8AA46AC89}" destId="{DD1CD8DC-70BB-4CA3-B367-FB037FADE86F}" srcOrd="0" destOrd="0" presId="urn:microsoft.com/office/officeart/2009/3/layout/IncreasingArrowsProcess"/>
    <dgm:cxn modelId="{6CCD0313-78F6-43F1-89C2-7B2E4A0C4939}" type="presOf" srcId="{7D3EDE78-357E-4F7E-95AF-93BAD733999C}" destId="{B19A45E8-9114-46B8-ABB1-C5D4B5041A75}" srcOrd="0" destOrd="0" presId="urn:microsoft.com/office/officeart/2009/3/layout/IncreasingArrowsProcess"/>
    <dgm:cxn modelId="{37FA34A0-709F-419C-874A-AD6A96E6A03F}" type="presOf" srcId="{DCBBB76E-1E80-43CE-A3E4-F678CD28F155}" destId="{EA120FCF-C6AA-4B87-877E-5992B78CA861}" srcOrd="0" destOrd="0" presId="urn:microsoft.com/office/officeart/2009/3/layout/IncreasingArrowsProcess"/>
    <dgm:cxn modelId="{DFDB645A-0D46-4DFF-9B24-08A9DFAF40D1}" type="presOf" srcId="{62E0202D-39B0-41B6-B86A-39A688C034D4}" destId="{52DA569D-7785-420B-B3A3-234DB30FAAF3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A4CEA496-6310-41DE-AA37-D0BDF5929955}" srcId="{10FD7243-DBEA-4098-AB4E-C7B7E1209E8F}" destId="{52121554-9746-4668-8F73-F54E30DB738D}" srcOrd="2" destOrd="0" parTransId="{DB13A566-BD0C-40A7-9A9F-544EAC738BEF}" sibTransId="{B36FAC3A-3D79-40EB-B9AE-E63CCEBE4918}"/>
    <dgm:cxn modelId="{DAF1D0BC-0D34-43D2-ACD7-3F1597AA6107}" type="presOf" srcId="{CA8C29EB-6D07-4A49-8227-96F73D7EA4B4}" destId="{F1FF144D-2473-4CE8-A311-B39A26C70ED0}" srcOrd="0" destOrd="0" presId="urn:microsoft.com/office/officeart/2009/3/layout/IncreasingArrowsProcess"/>
    <dgm:cxn modelId="{98F9164B-AA4E-4586-AC9B-13BB9BD01942}" type="presOf" srcId="{7E4C4387-F00C-4515-8C9C-3023890D16C1}" destId="{C5FBCD7D-C98B-4713-8284-B89D381D023A}" srcOrd="0" destOrd="0" presId="urn:microsoft.com/office/officeart/2009/3/layout/IncreasingArrowsProcess"/>
    <dgm:cxn modelId="{F73CE143-2E4E-4691-8DF1-D5967DB4C39F}" type="presOf" srcId="{44BC82FB-869D-4C9F-8909-E7EDBE737AE2}" destId="{31BFA314-0260-4231-AC76-5AD198A04C7D}" srcOrd="0" destOrd="0" presId="urn:microsoft.com/office/officeart/2009/3/layout/IncreasingArrowsProcess"/>
    <dgm:cxn modelId="{58D2E40A-3EE3-49C2-82A1-A6D2EB194803}" srcId="{10FD7243-DBEA-4098-AB4E-C7B7E1209E8F}" destId="{44BC82FB-869D-4C9F-8909-E7EDBE737AE2}" srcOrd="1" destOrd="0" parTransId="{91739CB7-5B6D-4504-AAA1-C04815464C9E}" sibTransId="{14D59E90-394C-44C1-9056-08E9F68B9242}"/>
    <dgm:cxn modelId="{73017140-1B83-411B-8B14-EC1A43B86C3F}" srcId="{52121554-9746-4668-8F73-F54E30DB738D}" destId="{62E0202D-39B0-41B6-B86A-39A688C034D4}" srcOrd="0" destOrd="0" parTransId="{FE77AD91-3DA8-4A35-8235-5B385DFF519F}" sibTransId="{109AF2DB-CF0C-4967-9615-9C60D250BE4B}"/>
    <dgm:cxn modelId="{0C0EFD48-12FF-49F6-AC51-18F13B757B1D}" type="presParOf" srcId="{A7217D00-E232-4637-AD75-679D2F048C33}" destId="{B19A45E8-9114-46B8-ABB1-C5D4B5041A75}" srcOrd="0" destOrd="0" presId="urn:microsoft.com/office/officeart/2009/3/layout/IncreasingArrowsProcess"/>
    <dgm:cxn modelId="{F4CB1644-2DDD-4678-AFEC-63B6AAD7FBA6}" type="presParOf" srcId="{A7217D00-E232-4637-AD75-679D2F048C33}" destId="{EA120FCF-C6AA-4B87-877E-5992B78CA861}" srcOrd="1" destOrd="0" presId="urn:microsoft.com/office/officeart/2009/3/layout/IncreasingArrowsProcess"/>
    <dgm:cxn modelId="{BA2F4445-04D4-4DC4-9A9A-9E560793687F}" type="presParOf" srcId="{A7217D00-E232-4637-AD75-679D2F048C33}" destId="{31BFA314-0260-4231-AC76-5AD198A04C7D}" srcOrd="2" destOrd="0" presId="urn:microsoft.com/office/officeart/2009/3/layout/IncreasingArrowsProcess"/>
    <dgm:cxn modelId="{D808D5E6-1F84-4603-828A-6922F03215D2}" type="presParOf" srcId="{A7217D00-E232-4637-AD75-679D2F048C33}" destId="{C5FBCD7D-C98B-4713-8284-B89D381D023A}" srcOrd="3" destOrd="0" presId="urn:microsoft.com/office/officeart/2009/3/layout/IncreasingArrowsProcess"/>
    <dgm:cxn modelId="{B18B0252-3FE6-41DA-B9F8-0EC43F277575}" type="presParOf" srcId="{A7217D00-E232-4637-AD75-679D2F048C33}" destId="{239FB8CA-E3FE-4816-B170-B9EA619DC46A}" srcOrd="4" destOrd="0" presId="urn:microsoft.com/office/officeart/2009/3/layout/IncreasingArrowsProcess"/>
    <dgm:cxn modelId="{F3EBEF52-4C30-4562-8417-7C327C14B0B5}" type="presParOf" srcId="{A7217D00-E232-4637-AD75-679D2F048C33}" destId="{52DA569D-7785-420B-B3A3-234DB30FAAF3}" srcOrd="5" destOrd="0" presId="urn:microsoft.com/office/officeart/2009/3/layout/IncreasingArrowsProcess"/>
    <dgm:cxn modelId="{5225CA34-6542-4E06-997B-F13E083978D4}" type="presParOf" srcId="{A7217D00-E232-4637-AD75-679D2F048C33}" destId="{DD1CD8DC-70BB-4CA3-B367-FB037FADE86F}" srcOrd="6" destOrd="0" presId="urn:microsoft.com/office/officeart/2009/3/layout/IncreasingArrowsProcess"/>
    <dgm:cxn modelId="{E27D7E47-BBAB-4E64-96D5-1B754653B586}" type="presParOf" srcId="{A7217D00-E232-4637-AD75-679D2F048C33}" destId="{F1FF144D-2473-4CE8-A311-B39A26C70ED0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9DE1C-FEB4-491C-8F7A-9AB7650FBCEF}">
      <dgm:prSet phldrT="[Текст]" custT="1"/>
      <dgm:spPr/>
      <dgm:t>
        <a:bodyPr/>
        <a:lstStyle/>
        <a:p>
          <a:pPr algn="ctr"/>
          <a:r>
            <a:rPr lang="ru-RU" sz="2000" dirty="0" smtClean="0"/>
            <a:t>Примеры оформления списка претендентов (спортивные достижения)</a:t>
          </a:r>
          <a:endParaRPr lang="ru-RU" sz="2000" dirty="0"/>
        </a:p>
      </dgm:t>
    </dgm:pt>
    <dgm:pt modelId="{0E747785-8349-4344-B675-838E84156474}" type="parTrans" cxnId="{EBB47A88-4667-43DE-8225-7CD4BE5F6E6F}">
      <dgm:prSet/>
      <dgm:spPr/>
      <dgm:t>
        <a:bodyPr/>
        <a:lstStyle/>
        <a:p>
          <a:endParaRPr lang="ru-RU"/>
        </a:p>
      </dgm:t>
    </dgm:pt>
    <dgm:pt modelId="{4A294269-245C-4AEC-B913-8353AB232A7F}" type="sibTrans" cxnId="{EBB47A88-4667-43DE-8225-7CD4BE5F6E6F}">
      <dgm:prSet/>
      <dgm:spPr/>
      <dgm:t>
        <a:bodyPr/>
        <a:lstStyle/>
        <a:p>
          <a:endParaRPr lang="ru-RU"/>
        </a:p>
      </dgm:t>
    </dgm:pt>
    <dgm:pt modelId="{45CB2B1D-1BC9-41E7-B8B6-1968758DA0AF}">
      <dgm:prSet phldrT="[Текст]" custT="1"/>
      <dgm:spPr/>
      <dgm:t>
        <a:bodyPr/>
        <a:lstStyle/>
        <a:p>
          <a:r>
            <a:rPr lang="ru-RU" sz="1600" i="1" dirty="0" smtClean="0"/>
            <a:t>Достижение</a:t>
          </a:r>
          <a:r>
            <a:rPr lang="ru-RU" sz="2000" dirty="0" smtClean="0"/>
            <a:t> - </a:t>
          </a:r>
          <a:r>
            <a:rPr lang="ru-RU" sz="1600" dirty="0" smtClean="0"/>
            <a:t>Участие в легкоатлетической эстафете на приз </a:t>
          </a:r>
          <a:r>
            <a:rPr lang="ru-RU" sz="1600" dirty="0" err="1" smtClean="0"/>
            <a:t>В.В.Терешковой</a:t>
          </a:r>
          <a:r>
            <a:rPr lang="ru-RU" sz="1600" dirty="0" smtClean="0"/>
            <a:t> в составе команды вуза – 3 место</a:t>
          </a:r>
          <a:endParaRPr lang="ru-RU" sz="1600" dirty="0"/>
        </a:p>
      </dgm:t>
    </dgm:pt>
    <dgm:pt modelId="{A80E1FE8-DFA4-4DFA-8786-5E214EF9BC16}" type="parTrans" cxnId="{C942BC63-0025-40CF-B782-2C21F109BF84}">
      <dgm:prSet/>
      <dgm:spPr/>
      <dgm:t>
        <a:bodyPr/>
        <a:lstStyle/>
        <a:p>
          <a:endParaRPr lang="ru-RU"/>
        </a:p>
      </dgm:t>
    </dgm:pt>
    <dgm:pt modelId="{5DCDE55F-51FB-4D89-97CA-F092F930127B}" type="sibTrans" cxnId="{C942BC63-0025-40CF-B782-2C21F109BF84}">
      <dgm:prSet/>
      <dgm:spPr/>
      <dgm:t>
        <a:bodyPr/>
        <a:lstStyle/>
        <a:p>
          <a:endParaRPr lang="ru-RU"/>
        </a:p>
      </dgm:t>
    </dgm:pt>
    <dgm:pt modelId="{61DCA6DC-15E1-48CE-9E77-9B000EF04E38}">
      <dgm:prSet phldrT="[Текст]" custT="1"/>
      <dgm:spPr/>
      <dgm:t>
        <a:bodyPr/>
        <a:lstStyle/>
        <a:p>
          <a:r>
            <a:rPr lang="ru-RU" sz="1600" i="1" dirty="0" smtClean="0"/>
            <a:t>Отражение в Списке –</a:t>
          </a:r>
        </a:p>
        <a:p>
          <a:r>
            <a:rPr lang="ru-RU" sz="1600" u="sng" dirty="0" smtClean="0"/>
            <a:t>МЦ БЛ ЧЛ – 1 - 3 место</a:t>
          </a:r>
          <a:endParaRPr lang="ru-RU" sz="1600" u="sng" dirty="0"/>
        </a:p>
      </dgm:t>
    </dgm:pt>
    <dgm:pt modelId="{ABF92BE0-3ACD-433E-BFD8-B2C81C9DBBCC}" type="parTrans" cxnId="{4C3CF255-69C7-4173-A199-79E5268FE933}">
      <dgm:prSet/>
      <dgm:spPr/>
      <dgm:t>
        <a:bodyPr/>
        <a:lstStyle/>
        <a:p>
          <a:endParaRPr lang="ru-RU"/>
        </a:p>
      </dgm:t>
    </dgm:pt>
    <dgm:pt modelId="{B28DC5AC-1DD8-4783-AAEF-8B27E708F98B}" type="sibTrans" cxnId="{4C3CF255-69C7-4173-A199-79E5268FE933}">
      <dgm:prSet/>
      <dgm:spPr/>
      <dgm:t>
        <a:bodyPr/>
        <a:lstStyle/>
        <a:p>
          <a:endParaRPr lang="ru-RU"/>
        </a:p>
      </dgm:t>
    </dgm:pt>
    <dgm:pt modelId="{9A0ACBE8-FCD9-4A31-BD73-F2F9FF72649F}">
      <dgm:prSet phldrT="[Текст]" custT="1"/>
      <dgm:spPr/>
      <dgm:t>
        <a:bodyPr/>
        <a:lstStyle/>
        <a:p>
          <a:r>
            <a:rPr lang="ru-RU" sz="1600" i="1" u="none" dirty="0" smtClean="0"/>
            <a:t>Достижение</a:t>
          </a:r>
          <a:r>
            <a:rPr lang="ru-RU" sz="1600" u="none" dirty="0" smtClean="0"/>
            <a:t> - Участие в чемпионате Ярославской области по шахматам в качестве судьи</a:t>
          </a:r>
          <a:endParaRPr lang="ru-RU" sz="1600" u="none" dirty="0"/>
        </a:p>
      </dgm:t>
    </dgm:pt>
    <dgm:pt modelId="{AEF52288-5F09-4BB6-BAB5-502BF6408325}" type="parTrans" cxnId="{7FFEDFC2-E988-43DB-BCBE-DE174A2A6F9C}">
      <dgm:prSet/>
      <dgm:spPr/>
      <dgm:t>
        <a:bodyPr/>
        <a:lstStyle/>
        <a:p>
          <a:endParaRPr lang="ru-RU"/>
        </a:p>
      </dgm:t>
    </dgm:pt>
    <dgm:pt modelId="{E464363B-72C9-423D-A854-0551FE256011}" type="sibTrans" cxnId="{7FFEDFC2-E988-43DB-BCBE-DE174A2A6F9C}">
      <dgm:prSet/>
      <dgm:spPr/>
      <dgm:t>
        <a:bodyPr/>
        <a:lstStyle/>
        <a:p>
          <a:endParaRPr lang="ru-RU"/>
        </a:p>
      </dgm:t>
    </dgm:pt>
    <dgm:pt modelId="{1B6459FA-3012-471D-B09E-CB8A9CD85FEF}">
      <dgm:prSet phldrT="[Текст]" custT="1"/>
      <dgm:spPr/>
      <dgm:t>
        <a:bodyPr/>
        <a:lstStyle/>
        <a:p>
          <a:r>
            <a:rPr lang="ru-RU" sz="1600" i="1" u="none" dirty="0" smtClean="0"/>
            <a:t>Отражение в Списке –</a:t>
          </a:r>
        </a:p>
        <a:p>
          <a:r>
            <a:rPr lang="ru-RU" sz="1600" u="sng" dirty="0" smtClean="0"/>
            <a:t>РГ С - 1 - ОР</a:t>
          </a:r>
          <a:endParaRPr lang="ru-RU" sz="1600" u="sng" dirty="0"/>
        </a:p>
      </dgm:t>
    </dgm:pt>
    <dgm:pt modelId="{F98C3821-6A00-45A9-AF6F-3BA42C90A851}" type="parTrans" cxnId="{2C3228D0-60E5-4C9C-8DBD-D95F46B350E4}">
      <dgm:prSet/>
      <dgm:spPr/>
      <dgm:t>
        <a:bodyPr/>
        <a:lstStyle/>
        <a:p>
          <a:endParaRPr lang="ru-RU"/>
        </a:p>
      </dgm:t>
    </dgm:pt>
    <dgm:pt modelId="{AAF30D86-672C-4902-9D22-1DEA43A11F8E}" type="sibTrans" cxnId="{2C3228D0-60E5-4C9C-8DBD-D95F46B350E4}">
      <dgm:prSet/>
      <dgm:spPr/>
      <dgm:t>
        <a:bodyPr/>
        <a:lstStyle/>
        <a:p>
          <a:endParaRPr lang="ru-RU"/>
        </a:p>
      </dgm:t>
    </dgm:pt>
    <dgm:pt modelId="{F060688F-9B04-44CE-9B70-0F35415BB3EF}" type="pres">
      <dgm:prSet presAssocID="{B6E487E3-D46A-4417-B7A6-9FE91C097C6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9D40B60-1C16-4514-BD8E-335B6D20045B}" type="pres">
      <dgm:prSet presAssocID="{3619DE1C-FEB4-491C-8F7A-9AB7650FBCEF}" presName="ParentComposite" presStyleCnt="0"/>
      <dgm:spPr/>
    </dgm:pt>
    <dgm:pt modelId="{10BF4BA0-0DA0-48D0-B932-9B7CF076CF11}" type="pres">
      <dgm:prSet presAssocID="{3619DE1C-FEB4-491C-8F7A-9AB7650FBCEF}" presName="Chord" presStyleLbl="bgShp" presStyleIdx="0" presStyleCnt="1" custScaleX="48168" custScaleY="43573" custLinFactNeighborX="85760" custLinFactNeighborY="18607"/>
      <dgm:spPr>
        <a:prstGeom prst="rightArrow">
          <a:avLst/>
        </a:prstGeom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8A24ECD1-E4B3-409F-BA44-089A6FFCA0BC}" type="pres">
      <dgm:prSet presAssocID="{3619DE1C-FEB4-491C-8F7A-9AB7650FBCEF}" presName="Pie" presStyleLbl="alignNode1" presStyleIdx="0" presStyleCnt="1" custAng="5400000" custLinFactX="-100000" custLinFactY="183022" custLinFactNeighborX="-157929" custLinFactNeighborY="200000"/>
      <dgm:spPr/>
    </dgm:pt>
    <dgm:pt modelId="{1814C793-3471-4416-BFF5-12668A4F8868}" type="pres">
      <dgm:prSet presAssocID="{3619DE1C-FEB4-491C-8F7A-9AB7650FBCEF}" presName="Parent" presStyleLbl="revTx" presStyleIdx="0" presStyleCnt="2" custLinFactX="-127239" custLinFactNeighborX="-200000" custLinFactNeighborY="-3587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9AD23-3C29-484D-A8C5-A7FF3EEC062F}" type="pres">
      <dgm:prSet presAssocID="{5DCDE55F-51FB-4D89-97CA-F092F930127B}" presName="negSibTrans" presStyleCnt="0"/>
      <dgm:spPr/>
    </dgm:pt>
    <dgm:pt modelId="{AA520C88-0EFD-4F93-AF45-E65A58A3E395}" type="pres">
      <dgm:prSet presAssocID="{3619DE1C-FEB4-491C-8F7A-9AB7650FBCEF}" presName="composite" presStyleCnt="0"/>
      <dgm:spPr/>
    </dgm:pt>
    <dgm:pt modelId="{84E95C1E-FCFB-46DE-BC1B-A5A962BE3339}" type="pres">
      <dgm:prSet presAssocID="{3619DE1C-FEB4-491C-8F7A-9AB7650FBCEF}" presName="Child" presStyleLbl="revTx" presStyleIdx="1" presStyleCnt="2" custScaleX="114904" custScaleY="92581" custLinFactNeighborX="-85410" custLinFactNeighborY="27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7B98B5-8B8E-494A-8CCF-F369F3A2672C}" type="presOf" srcId="{61DCA6DC-15E1-48CE-9E77-9B000EF04E38}" destId="{84E95C1E-FCFB-46DE-BC1B-A5A962BE3339}" srcOrd="0" destOrd="1" presId="urn:microsoft.com/office/officeart/2009/3/layout/PieProcess"/>
    <dgm:cxn modelId="{6D0FF6EA-CE90-4080-A672-A6CFE9D8BE49}" type="presOf" srcId="{45CB2B1D-1BC9-41E7-B8B6-1968758DA0AF}" destId="{84E95C1E-FCFB-46DE-BC1B-A5A962BE3339}" srcOrd="0" destOrd="0" presId="urn:microsoft.com/office/officeart/2009/3/layout/PieProcess"/>
    <dgm:cxn modelId="{7FFEDFC2-E988-43DB-BCBE-DE174A2A6F9C}" srcId="{3619DE1C-FEB4-491C-8F7A-9AB7650FBCEF}" destId="{9A0ACBE8-FCD9-4A31-BD73-F2F9FF72649F}" srcOrd="2" destOrd="0" parTransId="{AEF52288-5F09-4BB6-BAB5-502BF6408325}" sibTransId="{E464363B-72C9-423D-A854-0551FE256011}"/>
    <dgm:cxn modelId="{4C3CF255-69C7-4173-A199-79E5268FE933}" srcId="{3619DE1C-FEB4-491C-8F7A-9AB7650FBCEF}" destId="{61DCA6DC-15E1-48CE-9E77-9B000EF04E38}" srcOrd="1" destOrd="0" parTransId="{ABF92BE0-3ACD-433E-BFD8-B2C81C9DBBCC}" sibTransId="{B28DC5AC-1DD8-4783-AAEF-8B27E708F98B}"/>
    <dgm:cxn modelId="{C942BC63-0025-40CF-B782-2C21F109BF84}" srcId="{3619DE1C-FEB4-491C-8F7A-9AB7650FBCEF}" destId="{45CB2B1D-1BC9-41E7-B8B6-1968758DA0AF}" srcOrd="0" destOrd="0" parTransId="{A80E1FE8-DFA4-4DFA-8786-5E214EF9BC16}" sibTransId="{5DCDE55F-51FB-4D89-97CA-F092F930127B}"/>
    <dgm:cxn modelId="{3B246F33-E037-4BFA-81A0-6967188983C7}" type="presOf" srcId="{B6E487E3-D46A-4417-B7A6-9FE91C097C61}" destId="{F060688F-9B04-44CE-9B70-0F35415BB3EF}" srcOrd="0" destOrd="0" presId="urn:microsoft.com/office/officeart/2009/3/layout/PieProcess"/>
    <dgm:cxn modelId="{2C3228D0-60E5-4C9C-8DBD-D95F46B350E4}" srcId="{3619DE1C-FEB4-491C-8F7A-9AB7650FBCEF}" destId="{1B6459FA-3012-471D-B09E-CB8A9CD85FEF}" srcOrd="3" destOrd="0" parTransId="{F98C3821-6A00-45A9-AF6F-3BA42C90A851}" sibTransId="{AAF30D86-672C-4902-9D22-1DEA43A11F8E}"/>
    <dgm:cxn modelId="{EBB47A88-4667-43DE-8225-7CD4BE5F6E6F}" srcId="{B6E487E3-D46A-4417-B7A6-9FE91C097C61}" destId="{3619DE1C-FEB4-491C-8F7A-9AB7650FBCEF}" srcOrd="0" destOrd="0" parTransId="{0E747785-8349-4344-B675-838E84156474}" sibTransId="{4A294269-245C-4AEC-B913-8353AB232A7F}"/>
    <dgm:cxn modelId="{9C1D1377-C108-4653-BF8B-8DEE140347DB}" type="presOf" srcId="{9A0ACBE8-FCD9-4A31-BD73-F2F9FF72649F}" destId="{84E95C1E-FCFB-46DE-BC1B-A5A962BE3339}" srcOrd="0" destOrd="2" presId="urn:microsoft.com/office/officeart/2009/3/layout/PieProcess"/>
    <dgm:cxn modelId="{AC161DD7-3907-4144-9E3D-5F2B41F95C01}" type="presOf" srcId="{3619DE1C-FEB4-491C-8F7A-9AB7650FBCEF}" destId="{1814C793-3471-4416-BFF5-12668A4F8868}" srcOrd="0" destOrd="0" presId="urn:microsoft.com/office/officeart/2009/3/layout/PieProcess"/>
    <dgm:cxn modelId="{9D35D3A9-52A7-42AC-A6A9-562FDABD20D2}" type="presOf" srcId="{1B6459FA-3012-471D-B09E-CB8A9CD85FEF}" destId="{84E95C1E-FCFB-46DE-BC1B-A5A962BE3339}" srcOrd="0" destOrd="3" presId="urn:microsoft.com/office/officeart/2009/3/layout/PieProcess"/>
    <dgm:cxn modelId="{2F90C7DC-E5B3-4CBB-9F12-EBB4860D1B08}" type="presParOf" srcId="{F060688F-9B04-44CE-9B70-0F35415BB3EF}" destId="{A9D40B60-1C16-4514-BD8E-335B6D20045B}" srcOrd="0" destOrd="0" presId="urn:microsoft.com/office/officeart/2009/3/layout/PieProcess"/>
    <dgm:cxn modelId="{7820AFB1-4499-4088-8502-8215DA5698BE}" type="presParOf" srcId="{A9D40B60-1C16-4514-BD8E-335B6D20045B}" destId="{10BF4BA0-0DA0-48D0-B932-9B7CF076CF11}" srcOrd="0" destOrd="0" presId="urn:microsoft.com/office/officeart/2009/3/layout/PieProcess"/>
    <dgm:cxn modelId="{55245A4E-BA28-47C3-9AF4-86D23D59B484}" type="presParOf" srcId="{A9D40B60-1C16-4514-BD8E-335B6D20045B}" destId="{8A24ECD1-E4B3-409F-BA44-089A6FFCA0BC}" srcOrd="1" destOrd="0" presId="urn:microsoft.com/office/officeart/2009/3/layout/PieProcess"/>
    <dgm:cxn modelId="{5D826054-0E46-40B0-AE74-E3CC624806B8}" type="presParOf" srcId="{A9D40B60-1C16-4514-BD8E-335B6D20045B}" destId="{1814C793-3471-4416-BFF5-12668A4F8868}" srcOrd="2" destOrd="0" presId="urn:microsoft.com/office/officeart/2009/3/layout/PieProcess"/>
    <dgm:cxn modelId="{36F31FF3-26A0-4B8E-B897-9D2D8C4C0A24}" type="presParOf" srcId="{F060688F-9B04-44CE-9B70-0F35415BB3EF}" destId="{F989AD23-3C29-484D-A8C5-A7FF3EEC062F}" srcOrd="1" destOrd="0" presId="urn:microsoft.com/office/officeart/2009/3/layout/PieProcess"/>
    <dgm:cxn modelId="{993F4349-9929-419E-940D-6C528338F518}" type="presParOf" srcId="{F060688F-9B04-44CE-9B70-0F35415BB3EF}" destId="{AA520C88-0EFD-4F93-AF45-E65A58A3E395}" srcOrd="2" destOrd="0" presId="urn:microsoft.com/office/officeart/2009/3/layout/PieProcess"/>
    <dgm:cxn modelId="{47FB9891-D585-4F75-A30C-F26732AE37DE}" type="presParOf" srcId="{AA520C88-0EFD-4F93-AF45-E65A58A3E395}" destId="{84E95C1E-FCFB-46DE-BC1B-A5A962BE3339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rgbClr val="91BB71"/>
        </a:solidFill>
      </dgm:spPr>
      <dgm:t>
        <a:bodyPr/>
        <a:lstStyle/>
        <a:p>
          <a:pPr algn="just"/>
          <a:r>
            <a:rPr lang="ru-RU" sz="1800" b="1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3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B92741-11B8-4B97-BB1F-767080EB7E61}" type="presOf" srcId="{7D3EDE78-357E-4F7E-95AF-93BAD733999C}" destId="{B19A45E8-9114-46B8-ABB1-C5D4B5041A75}" srcOrd="0" destOrd="0" presId="urn:microsoft.com/office/officeart/2009/3/layout/IncreasingArrowsProcess"/>
    <dgm:cxn modelId="{93157860-376E-4519-BD38-412EEBA57C90}" type="presOf" srcId="{10FD7243-DBEA-4098-AB4E-C7B7E1209E8F}" destId="{A7217D00-E232-4637-AD75-679D2F048C33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5E4778D3-8426-4652-9A4E-3B9A18BD4CFE}" type="presOf" srcId="{DCBBB76E-1E80-43CE-A3E4-F678CD28F155}" destId="{EA120FCF-C6AA-4B87-877E-5992B78CA861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1119FD79-CA92-437B-ABDD-2BF56366DCA5}" type="presParOf" srcId="{A7217D00-E232-4637-AD75-679D2F048C33}" destId="{B19A45E8-9114-46B8-ABB1-C5D4B5041A75}" srcOrd="0" destOrd="0" presId="urn:microsoft.com/office/officeart/2009/3/layout/IncreasingArrowsProcess"/>
    <dgm:cxn modelId="{44BD923D-E7F1-4EDE-B108-1D0963BC84F7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576984-91DD-4F6C-98DB-C6C2E87584F3}">
      <dgm:prSet phldrT="[Текст]" custT="1"/>
      <dgm:spPr>
        <a:solidFill>
          <a:srgbClr val="91BB71"/>
        </a:solidFill>
      </dgm:spPr>
      <dgm:t>
        <a:bodyPr/>
        <a:lstStyle/>
        <a:p>
          <a:r>
            <a:rPr lang="ru-RU" sz="1800" b="1" dirty="0" smtClean="0"/>
            <a:t>Направление материалов в Правительство Ярославской области</a:t>
          </a:r>
          <a:endParaRPr lang="ru-RU" sz="1800" b="1" dirty="0"/>
        </a:p>
      </dgm:t>
    </dgm:pt>
    <dgm:pt modelId="{E222CFAB-62E1-4DAA-9E96-A2CCD9005175}" type="parTrans" cxnId="{6113EEAC-CBB5-4C83-AFCF-F5A94F5AB5FB}">
      <dgm:prSet/>
      <dgm:spPr/>
      <dgm:t>
        <a:bodyPr/>
        <a:lstStyle/>
        <a:p>
          <a:endParaRPr lang="ru-RU"/>
        </a:p>
      </dgm:t>
    </dgm:pt>
    <dgm:pt modelId="{6D1CE9F5-21F9-44CD-A027-EC3D0082323F}" type="sibTrans" cxnId="{6113EEAC-CBB5-4C83-AFCF-F5A94F5AB5FB}">
      <dgm:prSet/>
      <dgm:spPr/>
      <dgm:t>
        <a:bodyPr/>
        <a:lstStyle/>
        <a:p>
          <a:endParaRPr lang="ru-RU"/>
        </a:p>
      </dgm:t>
    </dgm:pt>
    <dgm:pt modelId="{ED98A5C5-3374-4CAE-BBB7-188BAB1C6E36}">
      <dgm:prSet phldrT="[Текст]" custT="1"/>
      <dgm:spPr/>
      <dgm:t>
        <a:bodyPr/>
        <a:lstStyle/>
        <a:p>
          <a:pPr marL="274638" indent="-103188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В Правительство Ярославской области направляется единый от организации комплект материалов (на бумажном носителе), включающий:</a:t>
          </a:r>
          <a:endParaRPr lang="ru-RU" sz="1600" u="none" dirty="0"/>
        </a:p>
      </dgm:t>
    </dgm:pt>
    <dgm:pt modelId="{C2450B17-92B7-4457-AFB2-1FEB04255C91}" type="parTrans" cxnId="{10914711-9EAE-4062-83E0-CE6470E67171}">
      <dgm:prSet/>
      <dgm:spPr/>
      <dgm:t>
        <a:bodyPr/>
        <a:lstStyle/>
        <a:p>
          <a:endParaRPr lang="ru-RU"/>
        </a:p>
      </dgm:t>
    </dgm:pt>
    <dgm:pt modelId="{2C144F35-7218-4B65-89F1-86638B321445}" type="sibTrans" cxnId="{10914711-9EAE-4062-83E0-CE6470E67171}">
      <dgm:prSet/>
      <dgm:spPr/>
      <dgm:t>
        <a:bodyPr/>
        <a:lstStyle/>
        <a:p>
          <a:endParaRPr lang="ru-RU"/>
        </a:p>
      </dgm:t>
    </dgm:pt>
    <dgm:pt modelId="{DD841FB4-2ACB-40CD-A1BC-7A7F16D153FA}">
      <dgm:prSet phldrT="[Текст]" custT="1"/>
      <dgm:spPr/>
      <dgm:t>
        <a:bodyPr/>
        <a:lstStyle/>
        <a:p>
          <a:pPr marL="365125" indent="-193675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Электронная версия списков в формате </a:t>
          </a:r>
          <a:r>
            <a:rPr lang="en-US" sz="1600" u="none" dirty="0" smtClean="0"/>
            <a:t>Word </a:t>
          </a:r>
          <a:r>
            <a:rPr lang="ru-RU" sz="1600" u="none" dirty="0" smtClean="0"/>
            <a:t>направляется</a:t>
          </a:r>
          <a:r>
            <a:rPr lang="en-US" sz="1600" u="none" dirty="0" smtClean="0"/>
            <a:t> </a:t>
          </a:r>
          <a:r>
            <a:rPr lang="ru-RU" sz="1600" u="none" dirty="0" smtClean="0"/>
            <a:t>на электронный адрес </a:t>
          </a:r>
          <a:r>
            <a:rPr lang="en-US" sz="1600" u="none" dirty="0" smtClean="0">
              <a:solidFill>
                <a:schemeClr val="tx2">
                  <a:lumMod val="60000"/>
                  <a:lumOff val="40000"/>
                </a:schemeClr>
              </a:solidFill>
              <a:hlinkClick xmlns:r="http://schemas.openxmlformats.org/officeDocument/2006/relationships" r:id="rId1"/>
            </a:rPr>
            <a:t>lohanina@yarregion.ru</a:t>
          </a:r>
          <a:endParaRPr lang="ru-RU" sz="1600" u="none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074FFF3C-9DB6-46C3-B129-F63F98A3F53D}" type="parTrans" cxnId="{730BF60D-388B-414E-BD8F-B5E983090D5E}">
      <dgm:prSet/>
      <dgm:spPr/>
      <dgm:t>
        <a:bodyPr/>
        <a:lstStyle/>
        <a:p>
          <a:endParaRPr lang="ru-RU"/>
        </a:p>
      </dgm:t>
    </dgm:pt>
    <dgm:pt modelId="{749A2D36-831A-4F15-8AF5-FBB7A1C9FEF7}" type="sibTrans" cxnId="{730BF60D-388B-414E-BD8F-B5E983090D5E}">
      <dgm:prSet/>
      <dgm:spPr/>
      <dgm:t>
        <a:bodyPr/>
        <a:lstStyle/>
        <a:p>
          <a:endParaRPr lang="ru-RU"/>
        </a:p>
      </dgm:t>
    </dgm:pt>
    <dgm:pt modelId="{77B6F9D2-5872-4B8D-B13C-9DC0EB35C6DC}">
      <dgm:prSet phldrT="[Текст]" custT="1"/>
      <dgm:spPr/>
      <dgm:t>
        <a:bodyPr/>
        <a:lstStyle/>
        <a:p>
          <a:pPr marL="274638" indent="-103188" algn="just">
            <a:lnSpc>
              <a:spcPct val="100000"/>
            </a:lnSpc>
            <a:spcBef>
              <a:spcPts val="1800"/>
            </a:spcBef>
            <a:spcAft>
              <a:spcPts val="0"/>
            </a:spcAft>
          </a:pPr>
          <a:r>
            <a:rPr lang="ru-RU" sz="1600" u="none" dirty="0" smtClean="0"/>
            <a:t> Оформляется сопроводительное письмо о направлении материалов для участия претендентов в конкурсном отборе</a:t>
          </a:r>
          <a:endParaRPr lang="ru-RU" sz="1600" u="none" dirty="0"/>
        </a:p>
      </dgm:t>
    </dgm:pt>
    <dgm:pt modelId="{4E7189C5-EEB5-4B35-9345-DFC2E75C31E9}" type="parTrans" cxnId="{692D8F3E-580D-4B38-B4B9-A2C0D3F8A227}">
      <dgm:prSet/>
      <dgm:spPr/>
      <dgm:t>
        <a:bodyPr/>
        <a:lstStyle/>
        <a:p>
          <a:endParaRPr lang="ru-RU"/>
        </a:p>
      </dgm:t>
    </dgm:pt>
    <dgm:pt modelId="{8FC61EC1-A749-4CED-8D11-A0B831907E4D}" type="sibTrans" cxnId="{692D8F3E-580D-4B38-B4B9-A2C0D3F8A227}">
      <dgm:prSet/>
      <dgm:spPr/>
      <dgm:t>
        <a:bodyPr/>
        <a:lstStyle/>
        <a:p>
          <a:endParaRPr lang="ru-RU"/>
        </a:p>
      </dgm:t>
    </dgm:pt>
    <dgm:pt modelId="{5C26448B-384E-4DDC-B756-D97D2881B4A2}">
      <dgm:prSet phldrT="[Текст]" custT="1"/>
      <dgm:spPr/>
      <dgm:t>
        <a:bodyPr/>
        <a:lstStyle/>
        <a:p>
          <a:pPr marL="900113" indent="0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Содержит поименный список претендентов в разрезе видов именных стипендий</a:t>
          </a:r>
          <a:endParaRPr lang="ru-RU" sz="1600" u="none" dirty="0"/>
        </a:p>
      </dgm:t>
    </dgm:pt>
    <dgm:pt modelId="{8BC552E5-D75B-42EA-A6D6-105F9A38AEC1}" type="parTrans" cxnId="{4F0B7EB1-ECD1-4B31-BE1C-3627C964BB53}">
      <dgm:prSet/>
      <dgm:spPr/>
      <dgm:t>
        <a:bodyPr/>
        <a:lstStyle/>
        <a:p>
          <a:endParaRPr lang="ru-RU"/>
        </a:p>
      </dgm:t>
    </dgm:pt>
    <dgm:pt modelId="{5DEA5750-C549-4619-B4E5-D7685A3C9208}" type="sibTrans" cxnId="{4F0B7EB1-ECD1-4B31-BE1C-3627C964BB53}">
      <dgm:prSet/>
      <dgm:spPr/>
      <dgm:t>
        <a:bodyPr/>
        <a:lstStyle/>
        <a:p>
          <a:endParaRPr lang="ru-RU"/>
        </a:p>
      </dgm:t>
    </dgm:pt>
    <dgm:pt modelId="{FE8FE60B-1B76-4F72-9AF9-0C0FE0784067}">
      <dgm:prSet phldrT="[Текст]" custT="1"/>
      <dgm:spPr/>
      <dgm:t>
        <a:bodyPr/>
        <a:lstStyle/>
        <a:p>
          <a:pPr marL="354013" indent="546100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Подписывается руководителем организации</a:t>
          </a:r>
          <a:endParaRPr lang="ru-RU" sz="1600" u="none" dirty="0"/>
        </a:p>
      </dgm:t>
    </dgm:pt>
    <dgm:pt modelId="{0EB6F1DC-07AB-46AB-A8C3-A4C872D8FAF1}" type="parTrans" cxnId="{A7272C4B-4B9C-4D12-A878-BED652245CE0}">
      <dgm:prSet/>
      <dgm:spPr/>
      <dgm:t>
        <a:bodyPr/>
        <a:lstStyle/>
        <a:p>
          <a:endParaRPr lang="ru-RU"/>
        </a:p>
      </dgm:t>
    </dgm:pt>
    <dgm:pt modelId="{F376DD9C-7083-4829-B70D-A5FDF92BF1FB}" type="sibTrans" cxnId="{A7272C4B-4B9C-4D12-A878-BED652245CE0}">
      <dgm:prSet/>
      <dgm:spPr/>
      <dgm:t>
        <a:bodyPr/>
        <a:lstStyle/>
        <a:p>
          <a:endParaRPr lang="ru-RU"/>
        </a:p>
      </dgm:t>
    </dgm:pt>
    <dgm:pt modelId="{C489A1AF-1346-4B2A-B2FE-C78F6DD1595B}">
      <dgm:prSet phldrT="[Текст]" custT="1"/>
      <dgm:spPr/>
      <dgm:t>
        <a:bodyPr/>
        <a:lstStyle/>
        <a:p>
          <a:pPr marL="354013" indent="546100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Содержит выходные сведения (дата, регистрационный номер ). </a:t>
          </a:r>
          <a:endParaRPr lang="ru-RU" sz="1600" u="none" dirty="0"/>
        </a:p>
      </dgm:t>
    </dgm:pt>
    <dgm:pt modelId="{5D3C2D6A-3072-49E5-A9B5-FA830C60A074}" type="parTrans" cxnId="{6300B9FB-A2FC-4670-A280-496B635540DB}">
      <dgm:prSet/>
      <dgm:spPr/>
      <dgm:t>
        <a:bodyPr/>
        <a:lstStyle/>
        <a:p>
          <a:endParaRPr lang="ru-RU"/>
        </a:p>
      </dgm:t>
    </dgm:pt>
    <dgm:pt modelId="{11F855AB-AE25-4331-B576-F8775766378C}" type="sibTrans" cxnId="{6300B9FB-A2FC-4670-A280-496B635540DB}">
      <dgm:prSet/>
      <dgm:spPr/>
      <dgm:t>
        <a:bodyPr/>
        <a:lstStyle/>
        <a:p>
          <a:endParaRPr lang="ru-RU"/>
        </a:p>
      </dgm:t>
    </dgm:pt>
    <dgm:pt modelId="{DEC7A18D-0A9D-4FE4-AB7C-2A96E46E32B8}">
      <dgm:prSet phldrT="[Текст]" custT="1"/>
      <dgm:spPr/>
      <dgm:t>
        <a:bodyPr/>
        <a:lstStyle/>
        <a:p>
          <a:pPr marL="354013" indent="546100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Указывается наименование и количество листов приложений</a:t>
          </a:r>
          <a:endParaRPr lang="ru-RU" sz="1600" u="none" dirty="0"/>
        </a:p>
      </dgm:t>
    </dgm:pt>
    <dgm:pt modelId="{BB74B4EF-E774-4EAC-9AAD-B2FC885E936D}" type="parTrans" cxnId="{469283F4-D6EA-41D4-A933-570ADA8F2FE2}">
      <dgm:prSet/>
      <dgm:spPr/>
      <dgm:t>
        <a:bodyPr/>
        <a:lstStyle/>
        <a:p>
          <a:endParaRPr lang="ru-RU"/>
        </a:p>
      </dgm:t>
    </dgm:pt>
    <dgm:pt modelId="{236A7DEF-8636-49E2-9670-F89D3529CA41}" type="sibTrans" cxnId="{469283F4-D6EA-41D4-A933-570ADA8F2FE2}">
      <dgm:prSet/>
      <dgm:spPr/>
      <dgm:t>
        <a:bodyPr/>
        <a:lstStyle/>
        <a:p>
          <a:endParaRPr lang="ru-RU"/>
        </a:p>
      </dgm:t>
    </dgm:pt>
    <dgm:pt modelId="{F5DDA341-2D23-4BF6-AE0B-DB398DFDE05E}">
      <dgm:prSet phldrT="[Текст]" custT="1"/>
      <dgm:spPr/>
      <dgm:t>
        <a:bodyPr/>
        <a:lstStyle/>
        <a:p>
          <a:pPr marL="900113" indent="-93663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списки претендентов</a:t>
          </a:r>
          <a:endParaRPr lang="ru-RU" sz="1600" u="none" dirty="0"/>
        </a:p>
      </dgm:t>
    </dgm:pt>
    <dgm:pt modelId="{A9495D7D-CC20-4A2E-8B7A-DFB318102A8F}" type="parTrans" cxnId="{C5FDE2B1-AA71-49EB-915C-914AD13027FB}">
      <dgm:prSet/>
      <dgm:spPr/>
      <dgm:t>
        <a:bodyPr/>
        <a:lstStyle/>
        <a:p>
          <a:endParaRPr lang="ru-RU"/>
        </a:p>
      </dgm:t>
    </dgm:pt>
    <dgm:pt modelId="{FEB832A8-770D-486F-996F-3A9F6C7A0913}" type="sibTrans" cxnId="{C5FDE2B1-AA71-49EB-915C-914AD13027FB}">
      <dgm:prSet/>
      <dgm:spPr/>
      <dgm:t>
        <a:bodyPr/>
        <a:lstStyle/>
        <a:p>
          <a:endParaRPr lang="ru-RU"/>
        </a:p>
      </dgm:t>
    </dgm:pt>
    <dgm:pt modelId="{D4F49A5B-4B38-45FD-8C91-6E6086FD5835}">
      <dgm:prSet phldrT="[Текст]" custT="1"/>
      <dgm:spPr/>
      <dgm:t>
        <a:bodyPr/>
        <a:lstStyle/>
        <a:p>
          <a:pPr marL="900113" indent="-93663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описания достижений (без приложения подтверждающих документов)</a:t>
          </a:r>
          <a:endParaRPr lang="ru-RU" sz="1600" u="none" dirty="0"/>
        </a:p>
      </dgm:t>
    </dgm:pt>
    <dgm:pt modelId="{9E00E538-497C-4425-A567-5127A59E374F}" type="parTrans" cxnId="{01B32638-A850-4976-AAC5-1AFCC1801AA9}">
      <dgm:prSet/>
      <dgm:spPr/>
      <dgm:t>
        <a:bodyPr/>
        <a:lstStyle/>
        <a:p>
          <a:endParaRPr lang="ru-RU"/>
        </a:p>
      </dgm:t>
    </dgm:pt>
    <dgm:pt modelId="{08F5A735-1708-4EB8-B370-4D586C169FA8}" type="sibTrans" cxnId="{01B32638-A850-4976-AAC5-1AFCC1801AA9}">
      <dgm:prSet/>
      <dgm:spPr/>
      <dgm:t>
        <a:bodyPr/>
        <a:lstStyle/>
        <a:p>
          <a:endParaRPr lang="ru-RU"/>
        </a:p>
      </dgm:t>
    </dgm:pt>
    <dgm:pt modelId="{92792435-744B-487A-B3A7-958998EF3FD5}">
      <dgm:prSet phldrT="[Текст]" custT="1"/>
      <dgm:spPr/>
      <dgm:t>
        <a:bodyPr/>
        <a:lstStyle/>
        <a:p>
          <a:pPr marL="900113" indent="-93663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/>
            <a:t> сопроводительное </a:t>
          </a:r>
          <a:r>
            <a:rPr lang="en-US" sz="1600" u="none" dirty="0" smtClean="0"/>
            <a:t> </a:t>
          </a:r>
          <a:r>
            <a:rPr lang="ru-RU" sz="1600" u="none" dirty="0" smtClean="0"/>
            <a:t>письмо - официально (через курьера), подлежит регистрации входящих документов в Правительстве Ярославской области.</a:t>
          </a:r>
          <a:endParaRPr lang="ru-RU" sz="1600" u="none" dirty="0"/>
        </a:p>
      </dgm:t>
    </dgm:pt>
    <dgm:pt modelId="{3AF04C85-E1EB-41DD-A083-06A0C4A46B0B}" type="parTrans" cxnId="{99929858-6EC6-478C-A7B0-2CE3DCD69362}">
      <dgm:prSet/>
      <dgm:spPr/>
      <dgm:t>
        <a:bodyPr/>
        <a:lstStyle/>
        <a:p>
          <a:endParaRPr lang="ru-RU"/>
        </a:p>
      </dgm:t>
    </dgm:pt>
    <dgm:pt modelId="{B2778BB1-1A1C-4912-BDD0-18E9E0EB6C97}" type="sibTrans" cxnId="{99929858-6EC6-478C-A7B0-2CE3DCD69362}">
      <dgm:prSet/>
      <dgm:spPr/>
      <dgm:t>
        <a:bodyPr/>
        <a:lstStyle/>
        <a:p>
          <a:endParaRPr lang="ru-RU"/>
        </a:p>
      </dgm:t>
    </dgm:pt>
    <dgm:pt modelId="{6C1220DC-7A42-45EF-905C-D557BDDF9E29}">
      <dgm:prSet phldrT="[Текст]" custT="1"/>
      <dgm:spPr/>
      <dgm:t>
        <a:bodyPr/>
        <a:lstStyle/>
        <a:p>
          <a:pPr marL="365125" indent="-193675" algn="just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u="none" dirty="0" smtClean="0">
              <a:solidFill>
                <a:schemeClr val="tx1"/>
              </a:solidFill>
            </a:rPr>
            <a:t> Срок представления материалов в Правительство Ярославской области </a:t>
          </a:r>
          <a:r>
            <a:rPr lang="ru-RU" sz="1600" u="none" dirty="0" smtClean="0">
              <a:solidFill>
                <a:schemeClr val="tx1"/>
              </a:solidFill>
            </a:rPr>
            <a:t>- последний рабочий день до 20 </a:t>
          </a:r>
          <a:r>
            <a:rPr lang="ru-RU" sz="1600" u="none" dirty="0" smtClean="0">
              <a:solidFill>
                <a:schemeClr val="tx1"/>
              </a:solidFill>
            </a:rPr>
            <a:t>сентября </a:t>
          </a:r>
          <a:r>
            <a:rPr lang="ru-RU" sz="1600" u="none" dirty="0" smtClean="0">
              <a:solidFill>
                <a:schemeClr val="tx1"/>
              </a:solidFill>
            </a:rPr>
            <a:t>(до </a:t>
          </a:r>
          <a:r>
            <a:rPr lang="ru-RU" sz="1600" u="none" dirty="0" smtClean="0">
              <a:solidFill>
                <a:schemeClr val="tx1"/>
              </a:solidFill>
            </a:rPr>
            <a:t>15.00 </a:t>
          </a:r>
          <a:r>
            <a:rPr lang="ru-RU" sz="1600" u="none" dirty="0" smtClean="0">
              <a:solidFill>
                <a:schemeClr val="tx1"/>
              </a:solidFill>
            </a:rPr>
            <a:t>- с </a:t>
          </a:r>
          <a:r>
            <a:rPr lang="ru-RU" sz="1600" u="none" dirty="0" smtClean="0">
              <a:solidFill>
                <a:schemeClr val="tx1"/>
              </a:solidFill>
            </a:rPr>
            <a:t>учетом необходимой регистрации входящей корреспонденции до окончания  рабочего дня).</a:t>
          </a:r>
          <a:endParaRPr lang="ru-RU" sz="1600" u="none" dirty="0">
            <a:solidFill>
              <a:schemeClr val="tx1"/>
            </a:solidFill>
          </a:endParaRPr>
        </a:p>
      </dgm:t>
    </dgm:pt>
    <dgm:pt modelId="{6B8F0FA3-E551-4D3B-BE21-1A6BB02EFE6E}" type="parTrans" cxnId="{8BD8E305-F794-4CB3-97B1-229F66C6B277}">
      <dgm:prSet/>
      <dgm:spPr/>
      <dgm:t>
        <a:bodyPr/>
        <a:lstStyle/>
        <a:p>
          <a:endParaRPr lang="ru-RU"/>
        </a:p>
      </dgm:t>
    </dgm:pt>
    <dgm:pt modelId="{E697AD4A-DD2C-4958-A83A-C02B5980D5C8}" type="sibTrans" cxnId="{8BD8E305-F794-4CB3-97B1-229F66C6B277}">
      <dgm:prSet/>
      <dgm:spPr/>
      <dgm:t>
        <a:bodyPr/>
        <a:lstStyle/>
        <a:p>
          <a:endParaRPr lang="ru-RU"/>
        </a:p>
      </dgm:t>
    </dgm:pt>
    <dgm:pt modelId="{53429D14-92DB-4B4E-943E-AF2C58FB59D0}" type="pres">
      <dgm:prSet presAssocID="{B6E487E3-D46A-4417-B7A6-9FE91C097C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A8834F-ADE8-4EB2-8614-07E8E909B763}" type="pres">
      <dgm:prSet presAssocID="{72576984-91DD-4F6C-98DB-C6C2E87584F3}" presName="parentText" presStyleLbl="node1" presStyleIdx="0" presStyleCnt="1" custScaleX="98230" custScaleY="119618" custLinFactY="-2866" custLinFactNeighborX="25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16E29-FC68-4235-B525-957E8FBB2CC2}" type="pres">
      <dgm:prSet presAssocID="{72576984-91DD-4F6C-98DB-C6C2E87584F3}" presName="childText" presStyleLbl="revTx" presStyleIdx="0" presStyleCnt="1" custScaleY="1624764" custLinFactNeighborY="-1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B32638-A850-4976-AAC5-1AFCC1801AA9}" srcId="{ED98A5C5-3374-4CAE-BBB7-188BAB1C6E36}" destId="{D4F49A5B-4B38-45FD-8C91-6E6086FD5835}" srcOrd="1" destOrd="0" parTransId="{9E00E538-497C-4425-A567-5127A59E374F}" sibTransId="{08F5A735-1708-4EB8-B370-4D586C169FA8}"/>
    <dgm:cxn modelId="{84EE0779-0F2E-4FDA-BBDC-A79719ADDADD}" type="presOf" srcId="{77B6F9D2-5872-4B8D-B13C-9DC0EB35C6DC}" destId="{22516E29-FC68-4235-B525-957E8FBB2CC2}" srcOrd="0" destOrd="0" presId="urn:microsoft.com/office/officeart/2005/8/layout/vList2"/>
    <dgm:cxn modelId="{99929858-6EC6-478C-A7B0-2CE3DCD69362}" srcId="{ED98A5C5-3374-4CAE-BBB7-188BAB1C6E36}" destId="{92792435-744B-487A-B3A7-958998EF3FD5}" srcOrd="2" destOrd="0" parTransId="{3AF04C85-E1EB-41DD-A083-06A0C4A46B0B}" sibTransId="{B2778BB1-1A1C-4912-BDD0-18E9E0EB6C97}"/>
    <dgm:cxn modelId="{469283F4-D6EA-41D4-A933-570ADA8F2FE2}" srcId="{77B6F9D2-5872-4B8D-B13C-9DC0EB35C6DC}" destId="{DEC7A18D-0A9D-4FE4-AB7C-2A96E46E32B8}" srcOrd="1" destOrd="0" parTransId="{BB74B4EF-E774-4EAC-9AAD-B2FC885E936D}" sibTransId="{236A7DEF-8636-49E2-9670-F89D3529CA41}"/>
    <dgm:cxn modelId="{A7272C4B-4B9C-4D12-A878-BED652245CE0}" srcId="{77B6F9D2-5872-4B8D-B13C-9DC0EB35C6DC}" destId="{FE8FE60B-1B76-4F72-9AF9-0C0FE0784067}" srcOrd="2" destOrd="0" parTransId="{0EB6F1DC-07AB-46AB-A8C3-A4C872D8FAF1}" sibTransId="{F376DD9C-7083-4829-B70D-A5FDF92BF1FB}"/>
    <dgm:cxn modelId="{316176D3-331A-4CC0-8D7B-84A1284409CF}" type="presOf" srcId="{F5DDA341-2D23-4BF6-AE0B-DB398DFDE05E}" destId="{22516E29-FC68-4235-B525-957E8FBB2CC2}" srcOrd="0" destOrd="6" presId="urn:microsoft.com/office/officeart/2005/8/layout/vList2"/>
    <dgm:cxn modelId="{692D8F3E-580D-4B38-B4B9-A2C0D3F8A227}" srcId="{72576984-91DD-4F6C-98DB-C6C2E87584F3}" destId="{77B6F9D2-5872-4B8D-B13C-9DC0EB35C6DC}" srcOrd="0" destOrd="0" parTransId="{4E7189C5-EEB5-4B35-9345-DFC2E75C31E9}" sibTransId="{8FC61EC1-A749-4CED-8D11-A0B831907E4D}"/>
    <dgm:cxn modelId="{C5FDE2B1-AA71-49EB-915C-914AD13027FB}" srcId="{ED98A5C5-3374-4CAE-BBB7-188BAB1C6E36}" destId="{F5DDA341-2D23-4BF6-AE0B-DB398DFDE05E}" srcOrd="0" destOrd="0" parTransId="{A9495D7D-CC20-4A2E-8B7A-DFB318102A8F}" sibTransId="{FEB832A8-770D-486F-996F-3A9F6C7A0913}"/>
    <dgm:cxn modelId="{730BF60D-388B-414E-BD8F-B5E983090D5E}" srcId="{72576984-91DD-4F6C-98DB-C6C2E87584F3}" destId="{DD841FB4-2ACB-40CD-A1BC-7A7F16D153FA}" srcOrd="2" destOrd="0" parTransId="{074FFF3C-9DB6-46C3-B129-F63F98A3F53D}" sibTransId="{749A2D36-831A-4F15-8AF5-FBB7A1C9FEF7}"/>
    <dgm:cxn modelId="{77D0B8A5-E375-4EAA-A6F2-5A1FB40B5E17}" type="presOf" srcId="{FE8FE60B-1B76-4F72-9AF9-0C0FE0784067}" destId="{22516E29-FC68-4235-B525-957E8FBB2CC2}" srcOrd="0" destOrd="3" presId="urn:microsoft.com/office/officeart/2005/8/layout/vList2"/>
    <dgm:cxn modelId="{501C3F76-0C03-4B00-BE7D-E1D7AB22BDD8}" type="presOf" srcId="{C489A1AF-1346-4B2A-B2FE-C78F6DD1595B}" destId="{22516E29-FC68-4235-B525-957E8FBB2CC2}" srcOrd="0" destOrd="4" presId="urn:microsoft.com/office/officeart/2005/8/layout/vList2"/>
    <dgm:cxn modelId="{E4B9E696-3089-4414-A052-D01418276C90}" type="presOf" srcId="{6C1220DC-7A42-45EF-905C-D557BDDF9E29}" destId="{22516E29-FC68-4235-B525-957E8FBB2CC2}" srcOrd="0" destOrd="10" presId="urn:microsoft.com/office/officeart/2005/8/layout/vList2"/>
    <dgm:cxn modelId="{4F0B7EB1-ECD1-4B31-BE1C-3627C964BB53}" srcId="{77B6F9D2-5872-4B8D-B13C-9DC0EB35C6DC}" destId="{5C26448B-384E-4DDC-B756-D97D2881B4A2}" srcOrd="0" destOrd="0" parTransId="{8BC552E5-D75B-42EA-A6D6-105F9A38AEC1}" sibTransId="{5DEA5750-C549-4619-B4E5-D7685A3C9208}"/>
    <dgm:cxn modelId="{10914711-9EAE-4062-83E0-CE6470E67171}" srcId="{72576984-91DD-4F6C-98DB-C6C2E87584F3}" destId="{ED98A5C5-3374-4CAE-BBB7-188BAB1C6E36}" srcOrd="1" destOrd="0" parTransId="{C2450B17-92B7-4457-AFB2-1FEB04255C91}" sibTransId="{2C144F35-7218-4B65-89F1-86638B321445}"/>
    <dgm:cxn modelId="{6113EEAC-CBB5-4C83-AFCF-F5A94F5AB5FB}" srcId="{B6E487E3-D46A-4417-B7A6-9FE91C097C61}" destId="{72576984-91DD-4F6C-98DB-C6C2E87584F3}" srcOrd="0" destOrd="0" parTransId="{E222CFAB-62E1-4DAA-9E96-A2CCD9005175}" sibTransId="{6D1CE9F5-21F9-44CD-A027-EC3D0082323F}"/>
    <dgm:cxn modelId="{FD8BB22E-1E50-452D-AB48-A6389BA896F3}" type="presOf" srcId="{92792435-744B-487A-B3A7-958998EF3FD5}" destId="{22516E29-FC68-4235-B525-957E8FBB2CC2}" srcOrd="0" destOrd="8" presId="urn:microsoft.com/office/officeart/2005/8/layout/vList2"/>
    <dgm:cxn modelId="{3BF5B35D-048A-4F0A-8646-F27A9778CFEA}" type="presOf" srcId="{B6E487E3-D46A-4417-B7A6-9FE91C097C61}" destId="{53429D14-92DB-4B4E-943E-AF2C58FB59D0}" srcOrd="0" destOrd="0" presId="urn:microsoft.com/office/officeart/2005/8/layout/vList2"/>
    <dgm:cxn modelId="{9A1B7CC4-4C2E-41CF-BEB4-628428136F3A}" type="presOf" srcId="{5C26448B-384E-4DDC-B756-D97D2881B4A2}" destId="{22516E29-FC68-4235-B525-957E8FBB2CC2}" srcOrd="0" destOrd="1" presId="urn:microsoft.com/office/officeart/2005/8/layout/vList2"/>
    <dgm:cxn modelId="{E893D9B6-63F2-43BC-BDAE-CDE9F7752C54}" type="presOf" srcId="{D4F49A5B-4B38-45FD-8C91-6E6086FD5835}" destId="{22516E29-FC68-4235-B525-957E8FBB2CC2}" srcOrd="0" destOrd="7" presId="urn:microsoft.com/office/officeart/2005/8/layout/vList2"/>
    <dgm:cxn modelId="{89697C88-0F46-42B7-ABF0-EE659E9B020F}" type="presOf" srcId="{72576984-91DD-4F6C-98DB-C6C2E87584F3}" destId="{43A8834F-ADE8-4EB2-8614-07E8E909B763}" srcOrd="0" destOrd="0" presId="urn:microsoft.com/office/officeart/2005/8/layout/vList2"/>
    <dgm:cxn modelId="{511D209A-C294-41F8-8D17-2CAC572E3671}" type="presOf" srcId="{DEC7A18D-0A9D-4FE4-AB7C-2A96E46E32B8}" destId="{22516E29-FC68-4235-B525-957E8FBB2CC2}" srcOrd="0" destOrd="2" presId="urn:microsoft.com/office/officeart/2005/8/layout/vList2"/>
    <dgm:cxn modelId="{DE77B3E6-A61A-499E-A539-B233D1D24C84}" type="presOf" srcId="{DD841FB4-2ACB-40CD-A1BC-7A7F16D153FA}" destId="{22516E29-FC68-4235-B525-957E8FBB2CC2}" srcOrd="0" destOrd="9" presId="urn:microsoft.com/office/officeart/2005/8/layout/vList2"/>
    <dgm:cxn modelId="{8BD8E305-F794-4CB3-97B1-229F66C6B277}" srcId="{72576984-91DD-4F6C-98DB-C6C2E87584F3}" destId="{6C1220DC-7A42-45EF-905C-D557BDDF9E29}" srcOrd="3" destOrd="0" parTransId="{6B8F0FA3-E551-4D3B-BE21-1A6BB02EFE6E}" sibTransId="{E697AD4A-DD2C-4958-A83A-C02B5980D5C8}"/>
    <dgm:cxn modelId="{6300B9FB-A2FC-4670-A280-496B635540DB}" srcId="{77B6F9D2-5872-4B8D-B13C-9DC0EB35C6DC}" destId="{C489A1AF-1346-4B2A-B2FE-C78F6DD1595B}" srcOrd="3" destOrd="0" parTransId="{5D3C2D6A-3072-49E5-A9B5-FA830C60A074}" sibTransId="{11F855AB-AE25-4331-B576-F8775766378C}"/>
    <dgm:cxn modelId="{AE23B99A-2A20-478D-9B84-A56AB45CC564}" type="presOf" srcId="{ED98A5C5-3374-4CAE-BBB7-188BAB1C6E36}" destId="{22516E29-FC68-4235-B525-957E8FBB2CC2}" srcOrd="0" destOrd="5" presId="urn:microsoft.com/office/officeart/2005/8/layout/vList2"/>
    <dgm:cxn modelId="{1B3C3E24-FC7A-42E6-8FDF-A9F74C1E194B}" type="presParOf" srcId="{53429D14-92DB-4B4E-943E-AF2C58FB59D0}" destId="{43A8834F-ADE8-4EB2-8614-07E8E909B763}" srcOrd="0" destOrd="0" presId="urn:microsoft.com/office/officeart/2005/8/layout/vList2"/>
    <dgm:cxn modelId="{A0FE81C7-6110-4512-93C7-93CE5F471A78}" type="presParOf" srcId="{53429D14-92DB-4B4E-943E-AF2C58FB59D0}" destId="{22516E29-FC68-4235-B525-957E8FBB2CC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rgbClr val="E2AC00"/>
        </a:solidFill>
      </dgm:spPr>
      <dgm:t>
        <a:bodyPr/>
        <a:lstStyle/>
        <a:p>
          <a:pPr algn="just"/>
          <a:r>
            <a:rPr lang="ru-RU" sz="1700" b="1" baseline="0" dirty="0" smtClean="0"/>
            <a:t>Оформление получателями заявлений на выплату именной стипендии и обработку персональных данных, направление комплекта материалов в Правительство Ярославской области*</a:t>
          </a:r>
          <a:endParaRPr lang="ru-RU" sz="17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4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7044" custScaleY="177046" custLinFactY="-12051" custLinFactNeighborX="6508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NeighborX="-41524" custLinFactNeighborY="-965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F70F56-4893-4F7F-BC1B-0DFEC8605195}" type="presOf" srcId="{10FD7243-DBEA-4098-AB4E-C7B7E1209E8F}" destId="{A7217D00-E232-4637-AD75-679D2F048C33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88ACF8F6-D9B5-48E8-8738-AAC4447F60E5}" type="presOf" srcId="{DCBBB76E-1E80-43CE-A3E4-F678CD28F155}" destId="{EA120FCF-C6AA-4B87-877E-5992B78CA861}" srcOrd="0" destOrd="0" presId="urn:microsoft.com/office/officeart/2009/3/layout/IncreasingArrowsProcess"/>
    <dgm:cxn modelId="{F1810238-3521-4046-B223-88DD0E55B6F5}" type="presOf" srcId="{7D3EDE78-357E-4F7E-95AF-93BAD733999C}" destId="{B19A45E8-9114-46B8-ABB1-C5D4B5041A75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A0A179F8-908D-4E16-BE93-1397DD153025}" type="presParOf" srcId="{A7217D00-E232-4637-AD75-679D2F048C33}" destId="{B19A45E8-9114-46B8-ABB1-C5D4B5041A75}" srcOrd="0" destOrd="0" presId="urn:microsoft.com/office/officeart/2009/3/layout/IncreasingArrowsProcess"/>
    <dgm:cxn modelId="{071701FC-0917-4FC2-A701-8739D5E16926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9DE1C-FEB4-491C-8F7A-9AB7650FBCEF}">
      <dgm:prSet phldrT="[Текст]" custT="1"/>
      <dgm:spPr>
        <a:solidFill>
          <a:srgbClr val="E2AC00"/>
        </a:solidFill>
      </dgm:spPr>
      <dgm:t>
        <a:bodyPr/>
        <a:lstStyle/>
        <a:p>
          <a:r>
            <a:rPr lang="ru-RU" sz="1600" b="1" dirty="0" smtClean="0"/>
            <a:t>Оформление заявления</a:t>
          </a:r>
          <a:endParaRPr lang="ru-RU" sz="1600" b="1" dirty="0"/>
        </a:p>
      </dgm:t>
    </dgm:pt>
    <dgm:pt modelId="{0E747785-8349-4344-B675-838E84156474}" type="parTrans" cxnId="{EBB47A88-4667-43DE-8225-7CD4BE5F6E6F}">
      <dgm:prSet/>
      <dgm:spPr/>
      <dgm:t>
        <a:bodyPr/>
        <a:lstStyle/>
        <a:p>
          <a:endParaRPr lang="ru-RU"/>
        </a:p>
      </dgm:t>
    </dgm:pt>
    <dgm:pt modelId="{4A294269-245C-4AEC-B913-8353AB232A7F}" type="sibTrans" cxnId="{EBB47A88-4667-43DE-8225-7CD4BE5F6E6F}">
      <dgm:prSet/>
      <dgm:spPr/>
      <dgm:t>
        <a:bodyPr/>
        <a:lstStyle/>
        <a:p>
          <a:endParaRPr lang="ru-RU"/>
        </a:p>
      </dgm:t>
    </dgm:pt>
    <dgm:pt modelId="{31FDA4C3-4EA5-4900-83F2-CC6A15BFC6F1}">
      <dgm:prSet phldrT="[Текст]" custT="1"/>
      <dgm:spPr>
        <a:solidFill>
          <a:srgbClr val="E2AC00"/>
        </a:solidFill>
      </dgm:spPr>
      <dgm:t>
        <a:bodyPr/>
        <a:lstStyle/>
        <a:p>
          <a:r>
            <a:rPr lang="ru-RU" sz="1600" b="1" dirty="0" smtClean="0"/>
            <a:t>Проверка информации о получателях исполнителем в организации</a:t>
          </a:r>
          <a:endParaRPr lang="ru-RU" sz="1600" b="1" dirty="0"/>
        </a:p>
      </dgm:t>
    </dgm:pt>
    <dgm:pt modelId="{DD4398F1-2EA4-4152-AA46-86E1117FD7C7}" type="parTrans" cxnId="{0B2D8989-C074-41C2-9990-43A5226A271C}">
      <dgm:prSet/>
      <dgm:spPr/>
      <dgm:t>
        <a:bodyPr/>
        <a:lstStyle/>
        <a:p>
          <a:endParaRPr lang="ru-RU"/>
        </a:p>
      </dgm:t>
    </dgm:pt>
    <dgm:pt modelId="{B54AA26F-6B83-41E3-B809-CF3400994A78}" type="sibTrans" cxnId="{0B2D8989-C074-41C2-9990-43A5226A271C}">
      <dgm:prSet/>
      <dgm:spPr/>
      <dgm:t>
        <a:bodyPr/>
        <a:lstStyle/>
        <a:p>
          <a:endParaRPr lang="ru-RU"/>
        </a:p>
      </dgm:t>
    </dgm:pt>
    <dgm:pt modelId="{7F14D16A-FC7A-484B-BF30-F2C0F5AC9EC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/>
            <a:t>Заполняется в строгом соответствии с установленной формой заявления (приложение 2 к Положению)</a:t>
          </a:r>
          <a:endParaRPr lang="ru-RU" sz="1600" dirty="0"/>
        </a:p>
      </dgm:t>
    </dgm:pt>
    <dgm:pt modelId="{0675F527-3AB2-4769-95A5-4C8A4AF12586}" type="parTrans" cxnId="{34E8187A-4F25-4E10-816F-F24DA9E466B5}">
      <dgm:prSet/>
      <dgm:spPr/>
      <dgm:t>
        <a:bodyPr/>
        <a:lstStyle/>
        <a:p>
          <a:endParaRPr lang="ru-RU"/>
        </a:p>
      </dgm:t>
    </dgm:pt>
    <dgm:pt modelId="{56615905-A83C-4246-A470-3CEE108E067F}" type="sibTrans" cxnId="{34E8187A-4F25-4E10-816F-F24DA9E466B5}">
      <dgm:prSet/>
      <dgm:spPr/>
      <dgm:t>
        <a:bodyPr/>
        <a:lstStyle/>
        <a:p>
          <a:endParaRPr lang="ru-RU"/>
        </a:p>
      </dgm:t>
    </dgm:pt>
    <dgm:pt modelId="{ED4CAC81-4620-4B64-B23B-B5AD829B36D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/>
            <a:t>К заявлению прилагается информация о счете с реквизитами банка</a:t>
          </a:r>
          <a:endParaRPr lang="ru-RU" sz="1600" dirty="0"/>
        </a:p>
      </dgm:t>
    </dgm:pt>
    <dgm:pt modelId="{E44D1B61-EBC8-4CE2-856E-F24696AECE6D}" type="parTrans" cxnId="{F50E15A7-C9BD-495F-B92D-D70F7EF0CE1C}">
      <dgm:prSet/>
      <dgm:spPr/>
      <dgm:t>
        <a:bodyPr/>
        <a:lstStyle/>
        <a:p>
          <a:endParaRPr lang="ru-RU"/>
        </a:p>
      </dgm:t>
    </dgm:pt>
    <dgm:pt modelId="{6BDB0380-F19A-466C-8B69-6E7EC467D11E}" type="sibTrans" cxnId="{F50E15A7-C9BD-495F-B92D-D70F7EF0CE1C}">
      <dgm:prSet/>
      <dgm:spPr/>
      <dgm:t>
        <a:bodyPr/>
        <a:lstStyle/>
        <a:p>
          <a:endParaRPr lang="ru-RU"/>
        </a:p>
      </dgm:t>
    </dgm:pt>
    <dgm:pt modelId="{72576984-91DD-4F6C-98DB-C6C2E87584F3}">
      <dgm:prSet phldrT="[Текст]" custT="1"/>
      <dgm:spPr/>
      <dgm:t>
        <a:bodyPr/>
        <a:lstStyle/>
        <a:p>
          <a:pPr algn="l"/>
          <a:r>
            <a:rPr lang="ru-RU" sz="1600" dirty="0" smtClean="0"/>
            <a:t>Полнота сведений в заявлении (без ИНН и СНИЛС не принимается)</a:t>
          </a:r>
          <a:endParaRPr lang="ru-RU" sz="1600" dirty="0"/>
        </a:p>
      </dgm:t>
    </dgm:pt>
    <dgm:pt modelId="{E222CFAB-62E1-4DAA-9E96-A2CCD9005175}" type="parTrans" cxnId="{6113EEAC-CBB5-4C83-AFCF-F5A94F5AB5FB}">
      <dgm:prSet/>
      <dgm:spPr/>
      <dgm:t>
        <a:bodyPr/>
        <a:lstStyle/>
        <a:p>
          <a:endParaRPr lang="ru-RU"/>
        </a:p>
      </dgm:t>
    </dgm:pt>
    <dgm:pt modelId="{6D1CE9F5-21F9-44CD-A027-EC3D0082323F}" type="sibTrans" cxnId="{6113EEAC-CBB5-4C83-AFCF-F5A94F5AB5FB}">
      <dgm:prSet/>
      <dgm:spPr/>
      <dgm:t>
        <a:bodyPr/>
        <a:lstStyle/>
        <a:p>
          <a:endParaRPr lang="ru-RU"/>
        </a:p>
      </dgm:t>
    </dgm:pt>
    <dgm:pt modelId="{581CF164-180B-403A-AE33-B1565D99BA33}">
      <dgm:prSet phldrT="[Текст]" custT="1"/>
      <dgm:spPr/>
      <dgm:t>
        <a:bodyPr/>
        <a:lstStyle/>
        <a:p>
          <a:pPr algn="just"/>
          <a:r>
            <a:rPr lang="ru-RU" sz="1600" dirty="0" smtClean="0"/>
            <a:t>Требования к представлению данных о счете (справка банка с печатью; если документ оформлен в произвольной форме с указанием данных стипендиальной карты, то необходимо сведения заверить подписью уполномоченного сотрудника образовательной организации)</a:t>
          </a:r>
          <a:endParaRPr lang="ru-RU" sz="1600" dirty="0"/>
        </a:p>
      </dgm:t>
    </dgm:pt>
    <dgm:pt modelId="{72F31C59-6DCC-4F1D-ADFC-34823C434FF3}" type="parTrans" cxnId="{785BC6B3-3768-4C91-9865-94A17E24E348}">
      <dgm:prSet/>
      <dgm:spPr/>
      <dgm:t>
        <a:bodyPr/>
        <a:lstStyle/>
        <a:p>
          <a:endParaRPr lang="ru-RU"/>
        </a:p>
      </dgm:t>
    </dgm:pt>
    <dgm:pt modelId="{C5B8EDD5-AEBE-41AF-A0AF-5DA4AE4A7A1B}" type="sibTrans" cxnId="{785BC6B3-3768-4C91-9865-94A17E24E348}">
      <dgm:prSet/>
      <dgm:spPr/>
      <dgm:t>
        <a:bodyPr/>
        <a:lstStyle/>
        <a:p>
          <a:endParaRPr lang="ru-RU"/>
        </a:p>
      </dgm:t>
    </dgm:pt>
    <dgm:pt modelId="{385C32F8-2C1C-40BD-8D2F-4C3396DDAFDF}">
      <dgm:prSet phldrT="[Текст]" custT="1"/>
      <dgm:spPr/>
      <dgm:t>
        <a:bodyPr/>
        <a:lstStyle/>
        <a:p>
          <a:pPr algn="just">
            <a:lnSpc>
              <a:spcPct val="100000"/>
            </a:lnSpc>
            <a:spcBef>
              <a:spcPts val="3000"/>
            </a:spcBef>
            <a:spcAft>
              <a:spcPts val="0"/>
            </a:spcAft>
          </a:pPr>
          <a:r>
            <a:rPr lang="ru-RU" sz="1600" dirty="0" smtClean="0"/>
            <a:t>Заявления получателей в полном комплекте от организации передаются уполномоченным сотрудником лично уполномоченному сотруднику Правительства Ярославской области</a:t>
          </a:r>
          <a:endParaRPr lang="ru-RU" sz="1600" dirty="0"/>
        </a:p>
      </dgm:t>
    </dgm:pt>
    <dgm:pt modelId="{093F753D-8F85-46DE-B8F4-553972759059}" type="parTrans" cxnId="{A7E30112-B615-4936-8F8F-D8170BC8BF0F}">
      <dgm:prSet/>
      <dgm:spPr/>
      <dgm:t>
        <a:bodyPr/>
        <a:lstStyle/>
        <a:p>
          <a:endParaRPr lang="ru-RU"/>
        </a:p>
      </dgm:t>
    </dgm:pt>
    <dgm:pt modelId="{0D2AC5E3-DB7B-4785-A0D4-B6AF745090DC}" type="sibTrans" cxnId="{A7E30112-B615-4936-8F8F-D8170BC8BF0F}">
      <dgm:prSet/>
      <dgm:spPr/>
      <dgm:t>
        <a:bodyPr/>
        <a:lstStyle/>
        <a:p>
          <a:endParaRPr lang="ru-RU"/>
        </a:p>
      </dgm:t>
    </dgm:pt>
    <dgm:pt modelId="{ECE7698C-EA46-4FF9-B78A-F2ABFD697589}">
      <dgm:prSet phldrT="[Текст]" custT="1"/>
      <dgm:spPr>
        <a:solidFill>
          <a:srgbClr val="E2AC00"/>
        </a:solidFill>
      </dgm:spPr>
      <dgm:t>
        <a:bodyPr/>
        <a:lstStyle/>
        <a:p>
          <a:r>
            <a:rPr lang="ru-RU" sz="1600" b="1" dirty="0" smtClean="0"/>
            <a:t>Направление комплекта заявлений в Правительство области</a:t>
          </a:r>
          <a:endParaRPr lang="ru-RU" sz="1600" b="1" dirty="0"/>
        </a:p>
      </dgm:t>
    </dgm:pt>
    <dgm:pt modelId="{BDC5CE6F-9D0F-4670-AAF2-719C4651ACFB}" type="parTrans" cxnId="{13271B3E-118C-4B5A-8C7A-35F9E818D38C}">
      <dgm:prSet/>
      <dgm:spPr/>
      <dgm:t>
        <a:bodyPr/>
        <a:lstStyle/>
        <a:p>
          <a:endParaRPr lang="ru-RU"/>
        </a:p>
      </dgm:t>
    </dgm:pt>
    <dgm:pt modelId="{147C9DFD-B7C5-4B85-81E4-57D09A533376}" type="sibTrans" cxnId="{13271B3E-118C-4B5A-8C7A-35F9E818D38C}">
      <dgm:prSet/>
      <dgm:spPr/>
      <dgm:t>
        <a:bodyPr/>
        <a:lstStyle/>
        <a:p>
          <a:endParaRPr lang="ru-RU"/>
        </a:p>
      </dgm:t>
    </dgm:pt>
    <dgm:pt modelId="{B9D9D0E7-62F7-437C-955B-67FEB55075CC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/>
            <a:t>Заявление с приложением передается ответственному за сбор информации в организации</a:t>
          </a:r>
          <a:endParaRPr lang="ru-RU" sz="1600" dirty="0"/>
        </a:p>
      </dgm:t>
    </dgm:pt>
    <dgm:pt modelId="{913C1C8C-0BFC-4DA8-88DA-52FD7942EE4C}" type="parTrans" cxnId="{8799F4A9-2167-480D-9E1B-79933121F8A4}">
      <dgm:prSet/>
      <dgm:spPr/>
      <dgm:t>
        <a:bodyPr/>
        <a:lstStyle/>
        <a:p>
          <a:endParaRPr lang="ru-RU"/>
        </a:p>
      </dgm:t>
    </dgm:pt>
    <dgm:pt modelId="{53F99924-6177-4347-89C4-5A50D7075CEE}" type="sibTrans" cxnId="{8799F4A9-2167-480D-9E1B-79933121F8A4}">
      <dgm:prSet/>
      <dgm:spPr/>
      <dgm:t>
        <a:bodyPr/>
        <a:lstStyle/>
        <a:p>
          <a:endParaRPr lang="ru-RU"/>
        </a:p>
      </dgm:t>
    </dgm:pt>
    <dgm:pt modelId="{53429D14-92DB-4B4E-943E-AF2C58FB59D0}" type="pres">
      <dgm:prSet presAssocID="{B6E487E3-D46A-4417-B7A6-9FE91C097C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3B2CDF-8148-4F86-AD92-50484BF3B5B2}" type="pres">
      <dgm:prSet presAssocID="{3619DE1C-FEB4-491C-8F7A-9AB7650FBCEF}" presName="parentText" presStyleLbl="node1" presStyleIdx="0" presStyleCnt="3" custScaleY="579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FE0003-C8E2-43A7-AD91-A4F84F7F4205}" type="pres">
      <dgm:prSet presAssocID="{3619DE1C-FEB4-491C-8F7A-9AB7650FBCEF}" presName="childText" presStyleLbl="revTx" presStyleIdx="0" presStyleCnt="3" custLinFactNeighborY="1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B8B24-2344-4065-A96B-6F9A22FD586E}" type="pres">
      <dgm:prSet presAssocID="{31FDA4C3-4EA5-4900-83F2-CC6A15BFC6F1}" presName="parentText" presStyleLbl="node1" presStyleIdx="1" presStyleCnt="3" custScaleY="544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18955-CD62-4459-9D71-3BB2AACDDFFC}" type="pres">
      <dgm:prSet presAssocID="{31FDA4C3-4EA5-4900-83F2-CC6A15BFC6F1}" presName="childText" presStyleLbl="revTx" presStyleIdx="1" presStyleCnt="3" custLinFactNeighborX="-65" custLinFactNeighborY="1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1448B-664B-4DF0-B2E4-899D5E92BDBA}" type="pres">
      <dgm:prSet presAssocID="{ECE7698C-EA46-4FF9-B78A-F2ABFD697589}" presName="parentText" presStyleLbl="node1" presStyleIdx="2" presStyleCnt="3" custScaleX="100000" custScaleY="49854" custLinFactNeighborY="45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8F022C-FCB0-43DE-9515-DAFBE34F99A9}" type="pres">
      <dgm:prSet presAssocID="{ECE7698C-EA46-4FF9-B78A-F2ABFD697589}" presName="childText" presStyleLbl="revTx" presStyleIdx="2" presStyleCnt="3" custLinFactNeighborY="245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02266C-840F-4D05-BE8D-32344B093815}" type="presOf" srcId="{3619DE1C-FEB4-491C-8F7A-9AB7650FBCEF}" destId="{053B2CDF-8148-4F86-AD92-50484BF3B5B2}" srcOrd="0" destOrd="0" presId="urn:microsoft.com/office/officeart/2005/8/layout/vList2"/>
    <dgm:cxn modelId="{785BC6B3-3768-4C91-9865-94A17E24E348}" srcId="{31FDA4C3-4EA5-4900-83F2-CC6A15BFC6F1}" destId="{581CF164-180B-403A-AE33-B1565D99BA33}" srcOrd="1" destOrd="0" parTransId="{72F31C59-6DCC-4F1D-ADFC-34823C434FF3}" sibTransId="{C5B8EDD5-AEBE-41AF-A0AF-5DA4AE4A7A1B}"/>
    <dgm:cxn modelId="{2AEBC0D6-C6F1-4A5E-8886-B5D070E17BB0}" type="presOf" srcId="{72576984-91DD-4F6C-98DB-C6C2E87584F3}" destId="{98718955-CD62-4459-9D71-3BB2AACDDFFC}" srcOrd="0" destOrd="0" presId="urn:microsoft.com/office/officeart/2005/8/layout/vList2"/>
    <dgm:cxn modelId="{C19B8EE6-A34A-4BB7-BEE9-59B2F35A0B58}" type="presOf" srcId="{ED4CAC81-4620-4B64-B23B-B5AD829B36D1}" destId="{ADFE0003-C8E2-43A7-AD91-A4F84F7F4205}" srcOrd="0" destOrd="1" presId="urn:microsoft.com/office/officeart/2005/8/layout/vList2"/>
    <dgm:cxn modelId="{13271B3E-118C-4B5A-8C7A-35F9E818D38C}" srcId="{B6E487E3-D46A-4417-B7A6-9FE91C097C61}" destId="{ECE7698C-EA46-4FF9-B78A-F2ABFD697589}" srcOrd="2" destOrd="0" parTransId="{BDC5CE6F-9D0F-4670-AAF2-719C4651ACFB}" sibTransId="{147C9DFD-B7C5-4B85-81E4-57D09A533376}"/>
    <dgm:cxn modelId="{16C7A112-0918-44B1-AD58-396157B7A12C}" type="presOf" srcId="{B6E487E3-D46A-4417-B7A6-9FE91C097C61}" destId="{53429D14-92DB-4B4E-943E-AF2C58FB59D0}" srcOrd="0" destOrd="0" presId="urn:microsoft.com/office/officeart/2005/8/layout/vList2"/>
    <dgm:cxn modelId="{A7E30112-B615-4936-8F8F-D8170BC8BF0F}" srcId="{ECE7698C-EA46-4FF9-B78A-F2ABFD697589}" destId="{385C32F8-2C1C-40BD-8D2F-4C3396DDAFDF}" srcOrd="0" destOrd="0" parTransId="{093F753D-8F85-46DE-B8F4-553972759059}" sibTransId="{0D2AC5E3-DB7B-4785-A0D4-B6AF745090DC}"/>
    <dgm:cxn modelId="{FE29B50D-8BD0-4F5E-AD03-985CB07A5DEF}" type="presOf" srcId="{581CF164-180B-403A-AE33-B1565D99BA33}" destId="{98718955-CD62-4459-9D71-3BB2AACDDFFC}" srcOrd="0" destOrd="1" presId="urn:microsoft.com/office/officeart/2005/8/layout/vList2"/>
    <dgm:cxn modelId="{C25C045E-A072-4912-8492-466B636A3E37}" type="presOf" srcId="{385C32F8-2C1C-40BD-8D2F-4C3396DDAFDF}" destId="{038F022C-FCB0-43DE-9515-DAFBE34F99A9}" srcOrd="0" destOrd="0" presId="urn:microsoft.com/office/officeart/2005/8/layout/vList2"/>
    <dgm:cxn modelId="{2F515BD3-7651-447F-BCE9-C5A6A0D63F90}" type="presOf" srcId="{B9D9D0E7-62F7-437C-955B-67FEB55075CC}" destId="{ADFE0003-C8E2-43A7-AD91-A4F84F7F4205}" srcOrd="0" destOrd="2" presId="urn:microsoft.com/office/officeart/2005/8/layout/vList2"/>
    <dgm:cxn modelId="{EBB47A88-4667-43DE-8225-7CD4BE5F6E6F}" srcId="{B6E487E3-D46A-4417-B7A6-9FE91C097C61}" destId="{3619DE1C-FEB4-491C-8F7A-9AB7650FBCEF}" srcOrd="0" destOrd="0" parTransId="{0E747785-8349-4344-B675-838E84156474}" sibTransId="{4A294269-245C-4AEC-B913-8353AB232A7F}"/>
    <dgm:cxn modelId="{F50E15A7-C9BD-495F-B92D-D70F7EF0CE1C}" srcId="{3619DE1C-FEB4-491C-8F7A-9AB7650FBCEF}" destId="{ED4CAC81-4620-4B64-B23B-B5AD829B36D1}" srcOrd="1" destOrd="0" parTransId="{E44D1B61-EBC8-4CE2-856E-F24696AECE6D}" sibTransId="{6BDB0380-F19A-466C-8B69-6E7EC467D11E}"/>
    <dgm:cxn modelId="{34E8187A-4F25-4E10-816F-F24DA9E466B5}" srcId="{3619DE1C-FEB4-491C-8F7A-9AB7650FBCEF}" destId="{7F14D16A-FC7A-484B-BF30-F2C0F5AC9ECF}" srcOrd="0" destOrd="0" parTransId="{0675F527-3AB2-4769-95A5-4C8A4AF12586}" sibTransId="{56615905-A83C-4246-A470-3CEE108E067F}"/>
    <dgm:cxn modelId="{6113EEAC-CBB5-4C83-AFCF-F5A94F5AB5FB}" srcId="{31FDA4C3-4EA5-4900-83F2-CC6A15BFC6F1}" destId="{72576984-91DD-4F6C-98DB-C6C2E87584F3}" srcOrd="0" destOrd="0" parTransId="{E222CFAB-62E1-4DAA-9E96-A2CCD9005175}" sibTransId="{6D1CE9F5-21F9-44CD-A027-EC3D0082323F}"/>
    <dgm:cxn modelId="{E32D6CCD-3EB5-4444-9437-1917CC83CEC3}" type="presOf" srcId="{7F14D16A-FC7A-484B-BF30-F2C0F5AC9ECF}" destId="{ADFE0003-C8E2-43A7-AD91-A4F84F7F4205}" srcOrd="0" destOrd="0" presId="urn:microsoft.com/office/officeart/2005/8/layout/vList2"/>
    <dgm:cxn modelId="{8799F4A9-2167-480D-9E1B-79933121F8A4}" srcId="{3619DE1C-FEB4-491C-8F7A-9AB7650FBCEF}" destId="{B9D9D0E7-62F7-437C-955B-67FEB55075CC}" srcOrd="2" destOrd="0" parTransId="{913C1C8C-0BFC-4DA8-88DA-52FD7942EE4C}" sibTransId="{53F99924-6177-4347-89C4-5A50D7075CEE}"/>
    <dgm:cxn modelId="{0355B727-F714-43B2-9320-6F838677BB02}" type="presOf" srcId="{ECE7698C-EA46-4FF9-B78A-F2ABFD697589}" destId="{CA61448B-664B-4DF0-B2E4-899D5E92BDBA}" srcOrd="0" destOrd="0" presId="urn:microsoft.com/office/officeart/2005/8/layout/vList2"/>
    <dgm:cxn modelId="{C12B024D-C5A2-457D-B05C-B76E067EA9C7}" type="presOf" srcId="{31FDA4C3-4EA5-4900-83F2-CC6A15BFC6F1}" destId="{3EAB8B24-2344-4065-A96B-6F9A22FD586E}" srcOrd="0" destOrd="0" presId="urn:microsoft.com/office/officeart/2005/8/layout/vList2"/>
    <dgm:cxn modelId="{0B2D8989-C074-41C2-9990-43A5226A271C}" srcId="{B6E487E3-D46A-4417-B7A6-9FE91C097C61}" destId="{31FDA4C3-4EA5-4900-83F2-CC6A15BFC6F1}" srcOrd="1" destOrd="0" parTransId="{DD4398F1-2EA4-4152-AA46-86E1117FD7C7}" sibTransId="{B54AA26F-6B83-41E3-B809-CF3400994A78}"/>
    <dgm:cxn modelId="{74F1D6FD-21E2-45E0-87CD-8316EAFA1D34}" type="presParOf" srcId="{53429D14-92DB-4B4E-943E-AF2C58FB59D0}" destId="{053B2CDF-8148-4F86-AD92-50484BF3B5B2}" srcOrd="0" destOrd="0" presId="urn:microsoft.com/office/officeart/2005/8/layout/vList2"/>
    <dgm:cxn modelId="{8C859306-B65D-4A54-85D1-248356E46D2B}" type="presParOf" srcId="{53429D14-92DB-4B4E-943E-AF2C58FB59D0}" destId="{ADFE0003-C8E2-43A7-AD91-A4F84F7F4205}" srcOrd="1" destOrd="0" presId="urn:microsoft.com/office/officeart/2005/8/layout/vList2"/>
    <dgm:cxn modelId="{E4BA2BF2-C802-499B-BC87-8D6C4445AC02}" type="presParOf" srcId="{53429D14-92DB-4B4E-943E-AF2C58FB59D0}" destId="{3EAB8B24-2344-4065-A96B-6F9A22FD586E}" srcOrd="2" destOrd="0" presId="urn:microsoft.com/office/officeart/2005/8/layout/vList2"/>
    <dgm:cxn modelId="{F5D9F004-1A52-48EB-A17D-6BD86ACD5D02}" type="presParOf" srcId="{53429D14-92DB-4B4E-943E-AF2C58FB59D0}" destId="{98718955-CD62-4459-9D71-3BB2AACDDFFC}" srcOrd="3" destOrd="0" presId="urn:microsoft.com/office/officeart/2005/8/layout/vList2"/>
    <dgm:cxn modelId="{A9D953F8-36EF-47D9-A6AF-EC18050B6CFE}" type="presParOf" srcId="{53429D14-92DB-4B4E-943E-AF2C58FB59D0}" destId="{CA61448B-664B-4DF0-B2E4-899D5E92BDBA}" srcOrd="4" destOrd="0" presId="urn:microsoft.com/office/officeart/2005/8/layout/vList2"/>
    <dgm:cxn modelId="{22AA3A66-B83C-47C8-98CB-F66687B20174}" type="presParOf" srcId="{53429D14-92DB-4B4E-943E-AF2C58FB59D0}" destId="{038F022C-FCB0-43DE-9515-DAFBE34F99A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C5FF3E-5FF2-43BD-8BBB-9BBE01C0E86C}">
      <dgm:prSet phldrT="[Текст]"/>
      <dgm:spPr/>
      <dgm:t>
        <a:bodyPr/>
        <a:lstStyle/>
        <a:p>
          <a:r>
            <a:rPr lang="ru-RU" b="1" dirty="0" smtClean="0"/>
            <a:t>Определение ответственного исполнителя, координаторов по целевым группам, технических исполнителей</a:t>
          </a:r>
          <a:endParaRPr lang="ru-RU" b="1" dirty="0"/>
        </a:p>
      </dgm:t>
    </dgm:pt>
    <dgm:pt modelId="{71242645-0254-4C8B-90D5-06CDA468EA62}" type="parTrans" cxnId="{BED63C91-E5BB-4562-8433-6492988989DA}">
      <dgm:prSet/>
      <dgm:spPr/>
      <dgm:t>
        <a:bodyPr/>
        <a:lstStyle/>
        <a:p>
          <a:endParaRPr lang="ru-RU"/>
        </a:p>
      </dgm:t>
    </dgm:pt>
    <dgm:pt modelId="{F1A5FCE2-320D-45C7-BB45-15E32D63961C}" type="sibTrans" cxnId="{BED63C91-E5BB-4562-8433-6492988989DA}">
      <dgm:prSet/>
      <dgm:spPr/>
      <dgm:t>
        <a:bodyPr/>
        <a:lstStyle/>
        <a:p>
          <a:endParaRPr lang="ru-RU"/>
        </a:p>
      </dgm:t>
    </dgm:pt>
    <dgm:pt modelId="{07300DBC-268F-4C29-AF05-7F3AD7FF96AD}">
      <dgm:prSet phldrT="[Текст]" custT="1"/>
      <dgm:spPr/>
      <dgm:t>
        <a:bodyPr/>
        <a:lstStyle/>
        <a:p>
          <a:r>
            <a:rPr lang="ru-RU" sz="1400" dirty="0" smtClean="0"/>
            <a:t>Общая организация и координация работ</a:t>
          </a:r>
          <a:endParaRPr lang="ru-RU" sz="1400" dirty="0"/>
        </a:p>
      </dgm:t>
    </dgm:pt>
    <dgm:pt modelId="{3835F35F-150A-4EDE-B053-8E47F358B38C}" type="parTrans" cxnId="{C360396F-B461-49E8-BFA3-332A7B832857}">
      <dgm:prSet/>
      <dgm:spPr/>
      <dgm:t>
        <a:bodyPr/>
        <a:lstStyle/>
        <a:p>
          <a:endParaRPr lang="ru-RU"/>
        </a:p>
      </dgm:t>
    </dgm:pt>
    <dgm:pt modelId="{56775A95-9757-43A3-860A-183165B301C5}" type="sibTrans" cxnId="{C360396F-B461-49E8-BFA3-332A7B832857}">
      <dgm:prSet/>
      <dgm:spPr/>
      <dgm:t>
        <a:bodyPr/>
        <a:lstStyle/>
        <a:p>
          <a:endParaRPr lang="ru-RU"/>
        </a:p>
      </dgm:t>
    </dgm:pt>
    <dgm:pt modelId="{7A787818-175C-45FC-9B36-3A91BF36EBF6}">
      <dgm:prSet phldrT="[Текст]"/>
      <dgm:spPr/>
      <dgm:t>
        <a:bodyPr/>
        <a:lstStyle/>
        <a:p>
          <a:r>
            <a:rPr lang="ru-RU" b="1" dirty="0" smtClean="0"/>
            <a:t>Наличие внутреннего положения  (нормативного акта)</a:t>
          </a:r>
          <a:endParaRPr lang="ru-RU" b="1" dirty="0"/>
        </a:p>
      </dgm:t>
    </dgm:pt>
    <dgm:pt modelId="{A4B8D60A-2173-496D-816B-F4B4027FC2C4}" type="parTrans" cxnId="{344C560E-107D-45AB-B216-7360B3492D8E}">
      <dgm:prSet/>
      <dgm:spPr/>
      <dgm:t>
        <a:bodyPr/>
        <a:lstStyle/>
        <a:p>
          <a:endParaRPr lang="ru-RU"/>
        </a:p>
      </dgm:t>
    </dgm:pt>
    <dgm:pt modelId="{8E86EFC2-2711-49C2-8E65-09FC28899287}" type="sibTrans" cxnId="{344C560E-107D-45AB-B216-7360B3492D8E}">
      <dgm:prSet/>
      <dgm:spPr/>
      <dgm:t>
        <a:bodyPr/>
        <a:lstStyle/>
        <a:p>
          <a:endParaRPr lang="ru-RU"/>
        </a:p>
      </dgm:t>
    </dgm:pt>
    <dgm:pt modelId="{AE650BDC-E8B3-4889-805C-C2DEADC8BD79}">
      <dgm:prSet phldrT="[Текст]" custT="1"/>
      <dgm:spPr/>
      <dgm:t>
        <a:bodyPr/>
        <a:lstStyle/>
        <a:p>
          <a:r>
            <a:rPr lang="ru-RU" sz="1400" dirty="0" smtClean="0"/>
            <a:t>Критерии внутреннего отбора (п.3.7 Положения*)</a:t>
          </a:r>
          <a:endParaRPr lang="ru-RU" sz="1400" dirty="0"/>
        </a:p>
      </dgm:t>
    </dgm:pt>
    <dgm:pt modelId="{33D4E4F2-D0BB-48DA-9A0D-4FF2E688128E}" type="parTrans" cxnId="{367AA1BF-1210-4C24-A508-9280F03A6C69}">
      <dgm:prSet/>
      <dgm:spPr/>
      <dgm:t>
        <a:bodyPr/>
        <a:lstStyle/>
        <a:p>
          <a:endParaRPr lang="ru-RU"/>
        </a:p>
      </dgm:t>
    </dgm:pt>
    <dgm:pt modelId="{64D3ED44-2A7E-4012-8B76-249B04A50508}" type="sibTrans" cxnId="{367AA1BF-1210-4C24-A508-9280F03A6C69}">
      <dgm:prSet/>
      <dgm:spPr/>
      <dgm:t>
        <a:bodyPr/>
        <a:lstStyle/>
        <a:p>
          <a:endParaRPr lang="ru-RU"/>
        </a:p>
      </dgm:t>
    </dgm:pt>
    <dgm:pt modelId="{A9291B38-94E5-4E35-BDD7-F872D0A35B1F}">
      <dgm:prSet phldrT="[Текст]"/>
      <dgm:spPr/>
      <dgm:t>
        <a:bodyPr/>
        <a:lstStyle/>
        <a:p>
          <a:r>
            <a:rPr lang="ru-RU" b="1" dirty="0" smtClean="0"/>
            <a:t>Информирование студентов, аспирантов, ординаторов</a:t>
          </a:r>
          <a:endParaRPr lang="ru-RU" b="1" dirty="0"/>
        </a:p>
      </dgm:t>
    </dgm:pt>
    <dgm:pt modelId="{721A1924-617F-4CE0-9F19-0C4FEAB85D64}" type="parTrans" cxnId="{F2980E51-19FE-4B37-9FBB-B6DBF7374110}">
      <dgm:prSet/>
      <dgm:spPr/>
      <dgm:t>
        <a:bodyPr/>
        <a:lstStyle/>
        <a:p>
          <a:endParaRPr lang="ru-RU"/>
        </a:p>
      </dgm:t>
    </dgm:pt>
    <dgm:pt modelId="{659D5A3F-EF6E-4A06-8D96-F3ADB181267D}" type="sibTrans" cxnId="{F2980E51-19FE-4B37-9FBB-B6DBF7374110}">
      <dgm:prSet/>
      <dgm:spPr/>
      <dgm:t>
        <a:bodyPr/>
        <a:lstStyle/>
        <a:p>
          <a:endParaRPr lang="ru-RU"/>
        </a:p>
      </dgm:t>
    </dgm:pt>
    <dgm:pt modelId="{3619DE1C-FEB4-491C-8F7A-9AB7650FBCEF}">
      <dgm:prSet phldrT="[Текст]" custT="1"/>
      <dgm:spPr/>
      <dgm:t>
        <a:bodyPr/>
        <a:lstStyle/>
        <a:p>
          <a:r>
            <a:rPr lang="ru-RU" sz="1400" dirty="0" smtClean="0"/>
            <a:t>Широта, доступность, открытость информации</a:t>
          </a:r>
          <a:endParaRPr lang="ru-RU" sz="1400" dirty="0"/>
        </a:p>
      </dgm:t>
    </dgm:pt>
    <dgm:pt modelId="{0E747785-8349-4344-B675-838E84156474}" type="parTrans" cxnId="{EBB47A88-4667-43DE-8225-7CD4BE5F6E6F}">
      <dgm:prSet/>
      <dgm:spPr/>
      <dgm:t>
        <a:bodyPr/>
        <a:lstStyle/>
        <a:p>
          <a:endParaRPr lang="ru-RU"/>
        </a:p>
      </dgm:t>
    </dgm:pt>
    <dgm:pt modelId="{4A294269-245C-4AEC-B913-8353AB232A7F}" type="sibTrans" cxnId="{EBB47A88-4667-43DE-8225-7CD4BE5F6E6F}">
      <dgm:prSet/>
      <dgm:spPr/>
      <dgm:t>
        <a:bodyPr/>
        <a:lstStyle/>
        <a:p>
          <a:endParaRPr lang="ru-RU"/>
        </a:p>
      </dgm:t>
    </dgm:pt>
    <dgm:pt modelId="{31FDA4C3-4EA5-4900-83F2-CC6A15BFC6F1}">
      <dgm:prSet phldrT="[Текст]" custT="1"/>
      <dgm:spPr/>
      <dgm:t>
        <a:bodyPr/>
        <a:lstStyle/>
        <a:p>
          <a:r>
            <a:rPr lang="ru-RU" sz="1400" dirty="0" smtClean="0"/>
            <a:t>Консультирование, обратная связь</a:t>
          </a:r>
          <a:endParaRPr lang="ru-RU" sz="1400" dirty="0"/>
        </a:p>
      </dgm:t>
    </dgm:pt>
    <dgm:pt modelId="{DD4398F1-2EA4-4152-AA46-86E1117FD7C7}" type="parTrans" cxnId="{0B2D8989-C074-41C2-9990-43A5226A271C}">
      <dgm:prSet/>
      <dgm:spPr/>
      <dgm:t>
        <a:bodyPr/>
        <a:lstStyle/>
        <a:p>
          <a:endParaRPr lang="ru-RU"/>
        </a:p>
      </dgm:t>
    </dgm:pt>
    <dgm:pt modelId="{B54AA26F-6B83-41E3-B809-CF3400994A78}" type="sibTrans" cxnId="{0B2D8989-C074-41C2-9990-43A5226A271C}">
      <dgm:prSet/>
      <dgm:spPr/>
      <dgm:t>
        <a:bodyPr/>
        <a:lstStyle/>
        <a:p>
          <a:endParaRPr lang="ru-RU"/>
        </a:p>
      </dgm:t>
    </dgm:pt>
    <dgm:pt modelId="{9D0D30F7-06D9-4519-AEB9-6DB3628E9A42}">
      <dgm:prSet phldrT="[Текст]" custT="1"/>
      <dgm:spPr/>
      <dgm:t>
        <a:bodyPr/>
        <a:lstStyle/>
        <a:p>
          <a:r>
            <a:rPr lang="ru-RU" sz="1400" dirty="0" smtClean="0"/>
            <a:t>Владение нормативной  правовой информацией  </a:t>
          </a:r>
          <a:endParaRPr lang="ru-RU" sz="1400" dirty="0"/>
        </a:p>
      </dgm:t>
    </dgm:pt>
    <dgm:pt modelId="{FC93CCE6-2DE8-4848-B1CC-46316311551B}" type="parTrans" cxnId="{19D5F5C7-EFB5-49B3-AE6F-467D14BB90FF}">
      <dgm:prSet/>
      <dgm:spPr/>
      <dgm:t>
        <a:bodyPr/>
        <a:lstStyle/>
        <a:p>
          <a:endParaRPr lang="ru-RU"/>
        </a:p>
      </dgm:t>
    </dgm:pt>
    <dgm:pt modelId="{B67BB0F6-9149-4716-A1D9-19CFD8592C36}" type="sibTrans" cxnId="{19D5F5C7-EFB5-49B3-AE6F-467D14BB90FF}">
      <dgm:prSet/>
      <dgm:spPr/>
      <dgm:t>
        <a:bodyPr/>
        <a:lstStyle/>
        <a:p>
          <a:endParaRPr lang="ru-RU"/>
        </a:p>
      </dgm:t>
    </dgm:pt>
    <dgm:pt modelId="{69233C63-93D5-4A79-8786-A114F39F2E9C}">
      <dgm:prSet phldrT="[Текст]" custT="1"/>
      <dgm:spPr/>
      <dgm:t>
        <a:bodyPr/>
        <a:lstStyle/>
        <a:p>
          <a:r>
            <a:rPr lang="ru-RU" sz="1400" dirty="0" smtClean="0"/>
            <a:t>Определение уполномоченного органа по отбору (п. 3.8 Положения)</a:t>
          </a:r>
          <a:endParaRPr lang="ru-RU" sz="1400" dirty="0"/>
        </a:p>
      </dgm:t>
    </dgm:pt>
    <dgm:pt modelId="{E49E85B9-90E9-44BC-8A4A-7AD323D8E1EB}" type="parTrans" cxnId="{D96C7EE0-ECB0-4B17-A762-A87CC2290A0C}">
      <dgm:prSet/>
      <dgm:spPr/>
      <dgm:t>
        <a:bodyPr/>
        <a:lstStyle/>
        <a:p>
          <a:endParaRPr lang="ru-RU"/>
        </a:p>
      </dgm:t>
    </dgm:pt>
    <dgm:pt modelId="{D5A01DC5-EBFF-4605-B5AA-821A2E783A83}" type="sibTrans" cxnId="{D96C7EE0-ECB0-4B17-A762-A87CC2290A0C}">
      <dgm:prSet/>
      <dgm:spPr/>
      <dgm:t>
        <a:bodyPr/>
        <a:lstStyle/>
        <a:p>
          <a:endParaRPr lang="ru-RU"/>
        </a:p>
      </dgm:t>
    </dgm:pt>
    <dgm:pt modelId="{53429D14-92DB-4B4E-943E-AF2C58FB59D0}" type="pres">
      <dgm:prSet presAssocID="{B6E487E3-D46A-4417-B7A6-9FE91C097C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BC968D-C54B-4D9F-A69C-CFEB382E8E02}" type="pres">
      <dgm:prSet presAssocID="{83C5FF3E-5FF2-43BD-8BBB-9BBE01C0E86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A5A92-700A-4323-B15D-EB262C851A0B}" type="pres">
      <dgm:prSet presAssocID="{83C5FF3E-5FF2-43BD-8BBB-9BBE01C0E86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7F823-3EF2-48AA-B950-1CED0EF8699B}" type="pres">
      <dgm:prSet presAssocID="{7A787818-175C-45FC-9B36-3A91BF36EBF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0B9C9-2811-4C55-817A-6F9D2B35DEEC}" type="pres">
      <dgm:prSet presAssocID="{7A787818-175C-45FC-9B36-3A91BF36EBF6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7501D-8E94-4402-A5F4-A49431A6B1D1}" type="pres">
      <dgm:prSet presAssocID="{A9291B38-94E5-4E35-BDD7-F872D0A35B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22381-3953-46DD-8E39-AE9F47D338CA}" type="pres">
      <dgm:prSet presAssocID="{A9291B38-94E5-4E35-BDD7-F872D0A35B1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6C7EE0-ECB0-4B17-A762-A87CC2290A0C}" srcId="{7A787818-175C-45FC-9B36-3A91BF36EBF6}" destId="{69233C63-93D5-4A79-8786-A114F39F2E9C}" srcOrd="1" destOrd="0" parTransId="{E49E85B9-90E9-44BC-8A4A-7AD323D8E1EB}" sibTransId="{D5A01DC5-EBFF-4605-B5AA-821A2E783A83}"/>
    <dgm:cxn modelId="{0B671697-B5FE-412B-A389-838FE9CD13C6}" type="presOf" srcId="{9D0D30F7-06D9-4519-AEB9-6DB3628E9A42}" destId="{FEDA5A92-700A-4323-B15D-EB262C851A0B}" srcOrd="0" destOrd="1" presId="urn:microsoft.com/office/officeart/2005/8/layout/vList2"/>
    <dgm:cxn modelId="{EB9AB4A5-8DDC-40A2-BC61-F1FF0DCC8EBB}" type="presOf" srcId="{AE650BDC-E8B3-4889-805C-C2DEADC8BD79}" destId="{A000B9C9-2811-4C55-817A-6F9D2B35DEEC}" srcOrd="0" destOrd="0" presId="urn:microsoft.com/office/officeart/2005/8/layout/vList2"/>
    <dgm:cxn modelId="{BED63C91-E5BB-4562-8433-6492988989DA}" srcId="{B6E487E3-D46A-4417-B7A6-9FE91C097C61}" destId="{83C5FF3E-5FF2-43BD-8BBB-9BBE01C0E86C}" srcOrd="0" destOrd="0" parTransId="{71242645-0254-4C8B-90D5-06CDA468EA62}" sibTransId="{F1A5FCE2-320D-45C7-BB45-15E32D63961C}"/>
    <dgm:cxn modelId="{367AA1BF-1210-4C24-A508-9280F03A6C69}" srcId="{7A787818-175C-45FC-9B36-3A91BF36EBF6}" destId="{AE650BDC-E8B3-4889-805C-C2DEADC8BD79}" srcOrd="0" destOrd="0" parTransId="{33D4E4F2-D0BB-48DA-9A0D-4FF2E688128E}" sibTransId="{64D3ED44-2A7E-4012-8B76-249B04A50508}"/>
    <dgm:cxn modelId="{F2980E51-19FE-4B37-9FBB-B6DBF7374110}" srcId="{B6E487E3-D46A-4417-B7A6-9FE91C097C61}" destId="{A9291B38-94E5-4E35-BDD7-F872D0A35B1F}" srcOrd="2" destOrd="0" parTransId="{721A1924-617F-4CE0-9F19-0C4FEAB85D64}" sibTransId="{659D5A3F-EF6E-4A06-8D96-F3ADB181267D}"/>
    <dgm:cxn modelId="{19D5F5C7-EFB5-49B3-AE6F-467D14BB90FF}" srcId="{83C5FF3E-5FF2-43BD-8BBB-9BBE01C0E86C}" destId="{9D0D30F7-06D9-4519-AEB9-6DB3628E9A42}" srcOrd="1" destOrd="0" parTransId="{FC93CCE6-2DE8-4848-B1CC-46316311551B}" sibTransId="{B67BB0F6-9149-4716-A1D9-19CFD8592C36}"/>
    <dgm:cxn modelId="{E9F09898-B736-4211-824E-E8B3E2CEE784}" type="presOf" srcId="{A9291B38-94E5-4E35-BDD7-F872D0A35B1F}" destId="{69D7501D-8E94-4402-A5F4-A49431A6B1D1}" srcOrd="0" destOrd="0" presId="urn:microsoft.com/office/officeart/2005/8/layout/vList2"/>
    <dgm:cxn modelId="{7A5C2D1E-0114-42D6-A29A-85C483563808}" type="presOf" srcId="{B6E487E3-D46A-4417-B7A6-9FE91C097C61}" destId="{53429D14-92DB-4B4E-943E-AF2C58FB59D0}" srcOrd="0" destOrd="0" presId="urn:microsoft.com/office/officeart/2005/8/layout/vList2"/>
    <dgm:cxn modelId="{EBB47A88-4667-43DE-8225-7CD4BE5F6E6F}" srcId="{A9291B38-94E5-4E35-BDD7-F872D0A35B1F}" destId="{3619DE1C-FEB4-491C-8F7A-9AB7650FBCEF}" srcOrd="0" destOrd="0" parTransId="{0E747785-8349-4344-B675-838E84156474}" sibTransId="{4A294269-245C-4AEC-B913-8353AB232A7F}"/>
    <dgm:cxn modelId="{1EBD76DA-F1B7-4DC4-BE0D-10AE05F9757F}" type="presOf" srcId="{31FDA4C3-4EA5-4900-83F2-CC6A15BFC6F1}" destId="{87922381-3953-46DD-8E39-AE9F47D338CA}" srcOrd="0" destOrd="1" presId="urn:microsoft.com/office/officeart/2005/8/layout/vList2"/>
    <dgm:cxn modelId="{C360396F-B461-49E8-BFA3-332A7B832857}" srcId="{83C5FF3E-5FF2-43BD-8BBB-9BBE01C0E86C}" destId="{07300DBC-268F-4C29-AF05-7F3AD7FF96AD}" srcOrd="0" destOrd="0" parTransId="{3835F35F-150A-4EDE-B053-8E47F358B38C}" sibTransId="{56775A95-9757-43A3-860A-183165B301C5}"/>
    <dgm:cxn modelId="{B46A7040-7491-4424-96AA-8BE7102593D6}" type="presOf" srcId="{7A787818-175C-45FC-9B36-3A91BF36EBF6}" destId="{7357F823-3EF2-48AA-B950-1CED0EF8699B}" srcOrd="0" destOrd="0" presId="urn:microsoft.com/office/officeart/2005/8/layout/vList2"/>
    <dgm:cxn modelId="{344C560E-107D-45AB-B216-7360B3492D8E}" srcId="{B6E487E3-D46A-4417-B7A6-9FE91C097C61}" destId="{7A787818-175C-45FC-9B36-3A91BF36EBF6}" srcOrd="1" destOrd="0" parTransId="{A4B8D60A-2173-496D-816B-F4B4027FC2C4}" sibTransId="{8E86EFC2-2711-49C2-8E65-09FC28899287}"/>
    <dgm:cxn modelId="{535841B2-60CB-4824-BCC1-3C2BA981F224}" type="presOf" srcId="{07300DBC-268F-4C29-AF05-7F3AD7FF96AD}" destId="{FEDA5A92-700A-4323-B15D-EB262C851A0B}" srcOrd="0" destOrd="0" presId="urn:microsoft.com/office/officeart/2005/8/layout/vList2"/>
    <dgm:cxn modelId="{23BE55CA-5F98-4ADC-84B2-71017DE7E413}" type="presOf" srcId="{3619DE1C-FEB4-491C-8F7A-9AB7650FBCEF}" destId="{87922381-3953-46DD-8E39-AE9F47D338CA}" srcOrd="0" destOrd="0" presId="urn:microsoft.com/office/officeart/2005/8/layout/vList2"/>
    <dgm:cxn modelId="{9FD0EA2C-EABB-4D3F-ACB5-9A58FD06C144}" type="presOf" srcId="{83C5FF3E-5FF2-43BD-8BBB-9BBE01C0E86C}" destId="{ADBC968D-C54B-4D9F-A69C-CFEB382E8E02}" srcOrd="0" destOrd="0" presId="urn:microsoft.com/office/officeart/2005/8/layout/vList2"/>
    <dgm:cxn modelId="{3B7C87F4-59A6-48ED-A5E1-8E62551174F4}" type="presOf" srcId="{69233C63-93D5-4A79-8786-A114F39F2E9C}" destId="{A000B9C9-2811-4C55-817A-6F9D2B35DEEC}" srcOrd="0" destOrd="1" presId="urn:microsoft.com/office/officeart/2005/8/layout/vList2"/>
    <dgm:cxn modelId="{0B2D8989-C074-41C2-9990-43A5226A271C}" srcId="{A9291B38-94E5-4E35-BDD7-F872D0A35B1F}" destId="{31FDA4C3-4EA5-4900-83F2-CC6A15BFC6F1}" srcOrd="1" destOrd="0" parTransId="{DD4398F1-2EA4-4152-AA46-86E1117FD7C7}" sibTransId="{B54AA26F-6B83-41E3-B809-CF3400994A78}"/>
    <dgm:cxn modelId="{DD2405D4-863D-4B3A-AA3A-3D67EEC26E9F}" type="presParOf" srcId="{53429D14-92DB-4B4E-943E-AF2C58FB59D0}" destId="{ADBC968D-C54B-4D9F-A69C-CFEB382E8E02}" srcOrd="0" destOrd="0" presId="urn:microsoft.com/office/officeart/2005/8/layout/vList2"/>
    <dgm:cxn modelId="{B36C1228-D85A-4757-B262-B345A76757DE}" type="presParOf" srcId="{53429D14-92DB-4B4E-943E-AF2C58FB59D0}" destId="{FEDA5A92-700A-4323-B15D-EB262C851A0B}" srcOrd="1" destOrd="0" presId="urn:microsoft.com/office/officeart/2005/8/layout/vList2"/>
    <dgm:cxn modelId="{5CD70FD7-CA9E-4063-856D-5FEA08F4C537}" type="presParOf" srcId="{53429D14-92DB-4B4E-943E-AF2C58FB59D0}" destId="{7357F823-3EF2-48AA-B950-1CED0EF8699B}" srcOrd="2" destOrd="0" presId="urn:microsoft.com/office/officeart/2005/8/layout/vList2"/>
    <dgm:cxn modelId="{A21CE875-49E0-46E1-AAB8-FEE3093358CB}" type="presParOf" srcId="{53429D14-92DB-4B4E-943E-AF2C58FB59D0}" destId="{A000B9C9-2811-4C55-817A-6F9D2B35DEEC}" srcOrd="3" destOrd="0" presId="urn:microsoft.com/office/officeart/2005/8/layout/vList2"/>
    <dgm:cxn modelId="{EC122405-68B3-4B4C-9EAB-610FB52BEB61}" type="presParOf" srcId="{53429D14-92DB-4B4E-943E-AF2C58FB59D0}" destId="{69D7501D-8E94-4402-A5F4-A49431A6B1D1}" srcOrd="4" destOrd="0" presId="urn:microsoft.com/office/officeart/2005/8/layout/vList2"/>
    <dgm:cxn modelId="{5CB3CE5E-4886-4D04-A926-F25D7F903AF7}" type="presParOf" srcId="{53429D14-92DB-4B4E-943E-AF2C58FB59D0}" destId="{87922381-3953-46DD-8E39-AE9F47D338C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/>
      <dgm:t>
        <a:bodyPr/>
        <a:lstStyle/>
        <a:p>
          <a:r>
            <a:rPr lang="ru-RU" sz="1800" b="1" dirty="0" smtClean="0"/>
            <a:t>Наличие организационных предпосылок внутреннего отбора в организации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1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NeighborX="3606" custLinFactNeighborY="-9372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NeighborX="-44252" custLinFactNeighborY="-955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593C10-E881-4862-B04A-68129B5F798E}" type="presOf" srcId="{7D3EDE78-357E-4F7E-95AF-93BAD733999C}" destId="{B19A45E8-9114-46B8-ABB1-C5D4B5041A75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3669EDA5-E33F-4643-B307-2F74EF2E1A2D}" type="presOf" srcId="{10FD7243-DBEA-4098-AB4E-C7B7E1209E8F}" destId="{A7217D00-E232-4637-AD75-679D2F048C33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E369A015-4689-4691-9042-A2E6FA943B57}" type="presOf" srcId="{DCBBB76E-1E80-43CE-A3E4-F678CD28F155}" destId="{EA120FCF-C6AA-4B87-877E-5992B78CA861}" srcOrd="0" destOrd="0" presId="urn:microsoft.com/office/officeart/2009/3/layout/IncreasingArrowsProcess"/>
    <dgm:cxn modelId="{253823B6-CE6D-4AC9-982C-D9BFF78D49CA}" type="presParOf" srcId="{A7217D00-E232-4637-AD75-679D2F048C33}" destId="{B19A45E8-9114-46B8-ABB1-C5D4B5041A75}" srcOrd="0" destOrd="0" presId="urn:microsoft.com/office/officeart/2009/3/layout/IncreasingArrowsProcess"/>
    <dgm:cxn modelId="{CF9B19C4-6D0D-4466-93A3-0CFBC6766F7C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C5FF3E-5FF2-43BD-8BBB-9BBE01C0E86C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/>
            <a:t>Соблюдение условий участия в конкурсном отборе</a:t>
          </a:r>
          <a:endParaRPr lang="ru-RU" sz="1400" b="1" dirty="0"/>
        </a:p>
      </dgm:t>
    </dgm:pt>
    <dgm:pt modelId="{71242645-0254-4C8B-90D5-06CDA468EA62}" type="parTrans" cxnId="{BED63C91-E5BB-4562-8433-6492988989DA}">
      <dgm:prSet/>
      <dgm:spPr/>
      <dgm:t>
        <a:bodyPr/>
        <a:lstStyle/>
        <a:p>
          <a:endParaRPr lang="ru-RU"/>
        </a:p>
      </dgm:t>
    </dgm:pt>
    <dgm:pt modelId="{F1A5FCE2-320D-45C7-BB45-15E32D63961C}" type="sibTrans" cxnId="{BED63C91-E5BB-4562-8433-6492988989DA}">
      <dgm:prSet/>
      <dgm:spPr/>
      <dgm:t>
        <a:bodyPr/>
        <a:lstStyle/>
        <a:p>
          <a:endParaRPr lang="ru-RU"/>
        </a:p>
      </dgm:t>
    </dgm:pt>
    <dgm:pt modelId="{07300DBC-268F-4C29-AF05-7F3AD7FF96AD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200" dirty="0" smtClean="0"/>
            <a:t>Статус претендента</a:t>
          </a:r>
          <a:endParaRPr lang="ru-RU" sz="1200" dirty="0"/>
        </a:p>
      </dgm:t>
    </dgm:pt>
    <dgm:pt modelId="{3835F35F-150A-4EDE-B053-8E47F358B38C}" type="parTrans" cxnId="{C360396F-B461-49E8-BFA3-332A7B832857}">
      <dgm:prSet/>
      <dgm:spPr/>
      <dgm:t>
        <a:bodyPr/>
        <a:lstStyle/>
        <a:p>
          <a:endParaRPr lang="ru-RU"/>
        </a:p>
      </dgm:t>
    </dgm:pt>
    <dgm:pt modelId="{56775A95-9757-43A3-860A-183165B301C5}" type="sibTrans" cxnId="{C360396F-B461-49E8-BFA3-332A7B832857}">
      <dgm:prSet/>
      <dgm:spPr/>
      <dgm:t>
        <a:bodyPr/>
        <a:lstStyle/>
        <a:p>
          <a:endParaRPr lang="ru-RU"/>
        </a:p>
      </dgm:t>
    </dgm:pt>
    <dgm:pt modelId="{7A787818-175C-45FC-9B36-3A91BF36EBF6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/>
            <a:t>Оформление заявки претендентами</a:t>
          </a:r>
          <a:endParaRPr lang="ru-RU" sz="1400" b="1" dirty="0"/>
        </a:p>
      </dgm:t>
    </dgm:pt>
    <dgm:pt modelId="{A4B8D60A-2173-496D-816B-F4B4027FC2C4}" type="parTrans" cxnId="{344C560E-107D-45AB-B216-7360B3492D8E}">
      <dgm:prSet/>
      <dgm:spPr/>
      <dgm:t>
        <a:bodyPr/>
        <a:lstStyle/>
        <a:p>
          <a:endParaRPr lang="ru-RU"/>
        </a:p>
      </dgm:t>
    </dgm:pt>
    <dgm:pt modelId="{8E86EFC2-2711-49C2-8E65-09FC28899287}" type="sibTrans" cxnId="{344C560E-107D-45AB-B216-7360B3492D8E}">
      <dgm:prSet/>
      <dgm:spPr/>
      <dgm:t>
        <a:bodyPr/>
        <a:lstStyle/>
        <a:p>
          <a:endParaRPr lang="ru-RU"/>
        </a:p>
      </dgm:t>
    </dgm:pt>
    <dgm:pt modelId="{AE650BDC-E8B3-4889-805C-C2DEADC8BD79}">
      <dgm:prSet phldrT="[Текст]" custT="1"/>
      <dgm:spPr/>
      <dgm:t>
        <a:bodyPr/>
        <a:lstStyle/>
        <a:p>
          <a:r>
            <a:rPr lang="ru-RU" sz="1200" dirty="0" smtClean="0"/>
            <a:t>Описание достижений по установленной форме  без сокращений (приложения к спискам – к формам 1-6) в полном соответствии с подтверждающими документами с соблюдением последовательности позиций необходимой информации, указанной в подстрочникам</a:t>
          </a:r>
          <a:endParaRPr lang="ru-RU" sz="1200" dirty="0"/>
        </a:p>
      </dgm:t>
    </dgm:pt>
    <dgm:pt modelId="{33D4E4F2-D0BB-48DA-9A0D-4FF2E688128E}" type="parTrans" cxnId="{367AA1BF-1210-4C24-A508-9280F03A6C69}">
      <dgm:prSet/>
      <dgm:spPr/>
      <dgm:t>
        <a:bodyPr/>
        <a:lstStyle/>
        <a:p>
          <a:endParaRPr lang="ru-RU"/>
        </a:p>
      </dgm:t>
    </dgm:pt>
    <dgm:pt modelId="{64D3ED44-2A7E-4012-8B76-249B04A50508}" type="sibTrans" cxnId="{367AA1BF-1210-4C24-A508-9280F03A6C69}">
      <dgm:prSet/>
      <dgm:spPr/>
      <dgm:t>
        <a:bodyPr/>
        <a:lstStyle/>
        <a:p>
          <a:endParaRPr lang="ru-RU"/>
        </a:p>
      </dgm:t>
    </dgm:pt>
    <dgm:pt modelId="{A9291B38-94E5-4E35-BDD7-F872D0A35B1F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500" b="1" dirty="0" smtClean="0"/>
            <a:t>Конкурсный отбор </a:t>
          </a:r>
          <a:r>
            <a:rPr lang="ru-RU" sz="1400" b="1" dirty="0" smtClean="0"/>
            <a:t>претендентов</a:t>
          </a:r>
          <a:endParaRPr lang="ru-RU" sz="1500" b="1" dirty="0"/>
        </a:p>
      </dgm:t>
    </dgm:pt>
    <dgm:pt modelId="{721A1924-617F-4CE0-9F19-0C4FEAB85D64}" type="parTrans" cxnId="{F2980E51-19FE-4B37-9FBB-B6DBF7374110}">
      <dgm:prSet/>
      <dgm:spPr/>
      <dgm:t>
        <a:bodyPr/>
        <a:lstStyle/>
        <a:p>
          <a:endParaRPr lang="ru-RU"/>
        </a:p>
      </dgm:t>
    </dgm:pt>
    <dgm:pt modelId="{659D5A3F-EF6E-4A06-8D96-F3ADB181267D}" type="sibTrans" cxnId="{F2980E51-19FE-4B37-9FBB-B6DBF7374110}">
      <dgm:prSet/>
      <dgm:spPr/>
      <dgm:t>
        <a:bodyPr/>
        <a:lstStyle/>
        <a:p>
          <a:endParaRPr lang="ru-RU"/>
        </a:p>
      </dgm:t>
    </dgm:pt>
    <dgm:pt modelId="{3619DE1C-FEB4-491C-8F7A-9AB7650FBCEF}">
      <dgm:prSet phldrT="[Текст]" custT="1"/>
      <dgm:spPr/>
      <dgm:t>
        <a:bodyPr/>
        <a:lstStyle/>
        <a:p>
          <a:r>
            <a:rPr lang="ru-RU" sz="1200" dirty="0" smtClean="0"/>
            <a:t>Анализ представленной информации</a:t>
          </a:r>
          <a:endParaRPr lang="ru-RU" sz="1200" dirty="0"/>
        </a:p>
      </dgm:t>
    </dgm:pt>
    <dgm:pt modelId="{0E747785-8349-4344-B675-838E84156474}" type="parTrans" cxnId="{EBB47A88-4667-43DE-8225-7CD4BE5F6E6F}">
      <dgm:prSet/>
      <dgm:spPr/>
      <dgm:t>
        <a:bodyPr/>
        <a:lstStyle/>
        <a:p>
          <a:endParaRPr lang="ru-RU"/>
        </a:p>
      </dgm:t>
    </dgm:pt>
    <dgm:pt modelId="{4A294269-245C-4AEC-B913-8353AB232A7F}" type="sibTrans" cxnId="{EBB47A88-4667-43DE-8225-7CD4BE5F6E6F}">
      <dgm:prSet/>
      <dgm:spPr/>
      <dgm:t>
        <a:bodyPr/>
        <a:lstStyle/>
        <a:p>
          <a:endParaRPr lang="ru-RU"/>
        </a:p>
      </dgm:t>
    </dgm:pt>
    <dgm:pt modelId="{9D0D30F7-06D9-4519-AEB9-6DB3628E9A42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200" dirty="0" smtClean="0"/>
            <a:t>Наличие гос. аккредитации программы высшего образования</a:t>
          </a:r>
          <a:endParaRPr lang="ru-RU" sz="1200" dirty="0"/>
        </a:p>
      </dgm:t>
    </dgm:pt>
    <dgm:pt modelId="{FC93CCE6-2DE8-4848-B1CC-46316311551B}" type="parTrans" cxnId="{19D5F5C7-EFB5-49B3-AE6F-467D14BB90FF}">
      <dgm:prSet/>
      <dgm:spPr/>
      <dgm:t>
        <a:bodyPr/>
        <a:lstStyle/>
        <a:p>
          <a:endParaRPr lang="ru-RU"/>
        </a:p>
      </dgm:t>
    </dgm:pt>
    <dgm:pt modelId="{B67BB0F6-9149-4716-A1D9-19CFD8592C36}" type="sibTrans" cxnId="{19D5F5C7-EFB5-49B3-AE6F-467D14BB90FF}">
      <dgm:prSet/>
      <dgm:spPr/>
      <dgm:t>
        <a:bodyPr/>
        <a:lstStyle/>
        <a:p>
          <a:endParaRPr lang="ru-RU"/>
        </a:p>
      </dgm:t>
    </dgm:pt>
    <dgm:pt modelId="{69233C63-93D5-4A79-8786-A114F39F2E9C}">
      <dgm:prSet phldrT="[Текст]" custT="1"/>
      <dgm:spPr/>
      <dgm:t>
        <a:bodyPr/>
        <a:lstStyle/>
        <a:p>
          <a:r>
            <a:rPr lang="ru-RU" sz="1200" dirty="0" smtClean="0"/>
            <a:t>Документальное подтверждение достижений</a:t>
          </a:r>
          <a:endParaRPr lang="ru-RU" sz="1200" dirty="0"/>
        </a:p>
      </dgm:t>
    </dgm:pt>
    <dgm:pt modelId="{E49E85B9-90E9-44BC-8A4A-7AD323D8E1EB}" type="parTrans" cxnId="{D96C7EE0-ECB0-4B17-A762-A87CC2290A0C}">
      <dgm:prSet/>
      <dgm:spPr/>
      <dgm:t>
        <a:bodyPr/>
        <a:lstStyle/>
        <a:p>
          <a:endParaRPr lang="ru-RU"/>
        </a:p>
      </dgm:t>
    </dgm:pt>
    <dgm:pt modelId="{D5A01DC5-EBFF-4605-B5AA-821A2E783A83}" type="sibTrans" cxnId="{D96C7EE0-ECB0-4B17-A762-A87CC2290A0C}">
      <dgm:prSet/>
      <dgm:spPr/>
      <dgm:t>
        <a:bodyPr/>
        <a:lstStyle/>
        <a:p>
          <a:endParaRPr lang="ru-RU"/>
        </a:p>
      </dgm:t>
    </dgm:pt>
    <dgm:pt modelId="{165E6BCA-621B-4A71-B498-AF13B0452925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200" dirty="0" smtClean="0"/>
            <a:t>Договор о целевом обучении (ординаторы)</a:t>
          </a:r>
          <a:endParaRPr lang="ru-RU" sz="1200" dirty="0"/>
        </a:p>
      </dgm:t>
    </dgm:pt>
    <dgm:pt modelId="{5FD86A09-2C24-4804-83C8-E503DBE7597D}" type="parTrans" cxnId="{05BF717D-08FD-4616-A543-8123DD8E99CA}">
      <dgm:prSet/>
      <dgm:spPr/>
      <dgm:t>
        <a:bodyPr/>
        <a:lstStyle/>
        <a:p>
          <a:endParaRPr lang="ru-RU"/>
        </a:p>
      </dgm:t>
    </dgm:pt>
    <dgm:pt modelId="{30734BDB-E5BF-46AC-95A3-AD6ED8A66603}" type="sibTrans" cxnId="{05BF717D-08FD-4616-A543-8123DD8E99CA}">
      <dgm:prSet/>
      <dgm:spPr/>
      <dgm:t>
        <a:bodyPr/>
        <a:lstStyle/>
        <a:p>
          <a:endParaRPr lang="ru-RU"/>
        </a:p>
      </dgm:t>
    </dgm:pt>
    <dgm:pt modelId="{2168AC08-4E4C-4935-87F2-229BA40FF82D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200" dirty="0" smtClean="0"/>
            <a:t>Наличие программы в перечне приоритетных программ (для двух видов стипендий)</a:t>
          </a:r>
          <a:endParaRPr lang="ru-RU" sz="1200" dirty="0"/>
        </a:p>
      </dgm:t>
    </dgm:pt>
    <dgm:pt modelId="{66899BE6-09C7-459A-AE2D-FCEB9AF1B43D}" type="parTrans" cxnId="{2BD0BEA5-EF17-4E4E-B184-CCF76367136D}">
      <dgm:prSet/>
      <dgm:spPr/>
      <dgm:t>
        <a:bodyPr/>
        <a:lstStyle/>
        <a:p>
          <a:endParaRPr lang="ru-RU"/>
        </a:p>
      </dgm:t>
    </dgm:pt>
    <dgm:pt modelId="{27CA8E7D-D05E-42A0-BEE6-4E9472EDCBD8}" type="sibTrans" cxnId="{2BD0BEA5-EF17-4E4E-B184-CCF76367136D}">
      <dgm:prSet/>
      <dgm:spPr/>
      <dgm:t>
        <a:bodyPr/>
        <a:lstStyle/>
        <a:p>
          <a:endParaRPr lang="ru-RU"/>
        </a:p>
      </dgm:t>
    </dgm:pt>
    <dgm:pt modelId="{02E93537-94B2-4FD5-87AF-2F3BB436DF5A}">
      <dgm:prSet phldrT="[Текст]" custT="1"/>
      <dgm:spPr/>
      <dgm:t>
        <a:bodyPr/>
        <a:lstStyle/>
        <a:p>
          <a:pPr marL="441325" indent="0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200" dirty="0" smtClean="0"/>
            <a:t>требования к уровню оценок</a:t>
          </a:r>
          <a:endParaRPr lang="ru-RU" sz="1200" dirty="0"/>
        </a:p>
      </dgm:t>
    </dgm:pt>
    <dgm:pt modelId="{2DE21D48-CFD4-4129-8742-DCD85B358B03}" type="parTrans" cxnId="{BB5D7F1F-AA70-43E0-8829-FCD24EF8E220}">
      <dgm:prSet/>
      <dgm:spPr/>
      <dgm:t>
        <a:bodyPr/>
        <a:lstStyle/>
        <a:p>
          <a:endParaRPr lang="ru-RU"/>
        </a:p>
      </dgm:t>
    </dgm:pt>
    <dgm:pt modelId="{8DEF3AF7-D5DF-4FB9-B1F6-679F3E350031}" type="sibTrans" cxnId="{BB5D7F1F-AA70-43E0-8829-FCD24EF8E220}">
      <dgm:prSet/>
      <dgm:spPr/>
      <dgm:t>
        <a:bodyPr/>
        <a:lstStyle/>
        <a:p>
          <a:endParaRPr lang="ru-RU"/>
        </a:p>
      </dgm:t>
    </dgm:pt>
    <dgm:pt modelId="{B3A77F83-496D-44FB-857E-4D0342B02319}">
      <dgm:prSet phldrT="[Текст]" custT="1"/>
      <dgm:spPr/>
      <dgm:t>
        <a:bodyPr/>
        <a:lstStyle/>
        <a:p>
          <a:pPr marL="441325" indent="0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200" dirty="0" smtClean="0"/>
            <a:t>отсутствие неудовлетворительных оценок</a:t>
          </a:r>
          <a:endParaRPr lang="ru-RU" sz="1200" dirty="0"/>
        </a:p>
      </dgm:t>
    </dgm:pt>
    <dgm:pt modelId="{6EB8A9E1-0C72-4E50-ACF4-7F192AE5F9D5}" type="parTrans" cxnId="{2989385C-0BE3-4645-97E9-AAD69457F793}">
      <dgm:prSet/>
      <dgm:spPr/>
      <dgm:t>
        <a:bodyPr/>
        <a:lstStyle/>
        <a:p>
          <a:endParaRPr lang="ru-RU"/>
        </a:p>
      </dgm:t>
    </dgm:pt>
    <dgm:pt modelId="{818CCF53-33BA-4E28-88AB-339B3CA799C4}" type="sibTrans" cxnId="{2989385C-0BE3-4645-97E9-AAD69457F793}">
      <dgm:prSet/>
      <dgm:spPr/>
      <dgm:t>
        <a:bodyPr/>
        <a:lstStyle/>
        <a:p>
          <a:endParaRPr lang="ru-RU"/>
        </a:p>
      </dgm:t>
    </dgm:pt>
    <dgm:pt modelId="{ED4CAC81-4620-4B64-B23B-B5AD829B36D1}">
      <dgm:prSet phldrT="[Текст]" custT="1"/>
      <dgm:spPr/>
      <dgm:t>
        <a:bodyPr/>
        <a:lstStyle/>
        <a:p>
          <a:r>
            <a:rPr lang="ru-RU" sz="1200" dirty="0" smtClean="0"/>
            <a:t>проверка достижений на соответствие предусмотренным критериям и зачетным периодам</a:t>
          </a:r>
          <a:endParaRPr lang="ru-RU" sz="1200" dirty="0"/>
        </a:p>
      </dgm:t>
    </dgm:pt>
    <dgm:pt modelId="{E44D1B61-EBC8-4CE2-856E-F24696AECE6D}" type="parTrans" cxnId="{F50E15A7-C9BD-495F-B92D-D70F7EF0CE1C}">
      <dgm:prSet/>
      <dgm:spPr/>
      <dgm:t>
        <a:bodyPr/>
        <a:lstStyle/>
        <a:p>
          <a:endParaRPr lang="ru-RU"/>
        </a:p>
      </dgm:t>
    </dgm:pt>
    <dgm:pt modelId="{6BDB0380-F19A-466C-8B69-6E7EC467D11E}" type="sibTrans" cxnId="{F50E15A7-C9BD-495F-B92D-D70F7EF0CE1C}">
      <dgm:prSet/>
      <dgm:spPr/>
      <dgm:t>
        <a:bodyPr/>
        <a:lstStyle/>
        <a:p>
          <a:endParaRPr lang="ru-RU"/>
        </a:p>
      </dgm:t>
    </dgm:pt>
    <dgm:pt modelId="{72576984-91DD-4F6C-98DB-C6C2E87584F3}">
      <dgm:prSet phldrT="[Текст]" custT="1"/>
      <dgm:spPr/>
      <dgm:t>
        <a:bodyPr/>
        <a:lstStyle/>
        <a:p>
          <a:r>
            <a:rPr lang="ru-RU" sz="1200" dirty="0" smtClean="0"/>
            <a:t>Ранжирование претендентов по правилам Положения</a:t>
          </a:r>
          <a:endParaRPr lang="ru-RU" sz="1200" dirty="0"/>
        </a:p>
      </dgm:t>
    </dgm:pt>
    <dgm:pt modelId="{E222CFAB-62E1-4DAA-9E96-A2CCD9005175}" type="parTrans" cxnId="{6113EEAC-CBB5-4C83-AFCF-F5A94F5AB5FB}">
      <dgm:prSet/>
      <dgm:spPr/>
      <dgm:t>
        <a:bodyPr/>
        <a:lstStyle/>
        <a:p>
          <a:endParaRPr lang="ru-RU"/>
        </a:p>
      </dgm:t>
    </dgm:pt>
    <dgm:pt modelId="{6D1CE9F5-21F9-44CD-A027-EC3D0082323F}" type="sibTrans" cxnId="{6113EEAC-CBB5-4C83-AFCF-F5A94F5AB5FB}">
      <dgm:prSet/>
      <dgm:spPr/>
      <dgm:t>
        <a:bodyPr/>
        <a:lstStyle/>
        <a:p>
          <a:endParaRPr lang="ru-RU"/>
        </a:p>
      </dgm:t>
    </dgm:pt>
    <dgm:pt modelId="{581CF164-180B-403A-AE33-B1565D99BA33}">
      <dgm:prSet phldrT="[Текст]" custT="1"/>
      <dgm:spPr/>
      <dgm:t>
        <a:bodyPr/>
        <a:lstStyle/>
        <a:p>
          <a:r>
            <a:rPr lang="ru-RU" sz="1200" dirty="0" smtClean="0"/>
            <a:t>Формирование списка с учетом требований к количеству и конкурентоспособности претендентов</a:t>
          </a:r>
          <a:endParaRPr lang="ru-RU" sz="1200" dirty="0"/>
        </a:p>
      </dgm:t>
    </dgm:pt>
    <dgm:pt modelId="{72F31C59-6DCC-4F1D-ADFC-34823C434FF3}" type="parTrans" cxnId="{785BC6B3-3768-4C91-9865-94A17E24E348}">
      <dgm:prSet/>
      <dgm:spPr/>
      <dgm:t>
        <a:bodyPr/>
        <a:lstStyle/>
        <a:p>
          <a:endParaRPr lang="ru-RU"/>
        </a:p>
      </dgm:t>
    </dgm:pt>
    <dgm:pt modelId="{C5B8EDD5-AEBE-41AF-A0AF-5DA4AE4A7A1B}" type="sibTrans" cxnId="{785BC6B3-3768-4C91-9865-94A17E24E348}">
      <dgm:prSet/>
      <dgm:spPr/>
      <dgm:t>
        <a:bodyPr/>
        <a:lstStyle/>
        <a:p>
          <a:endParaRPr lang="ru-RU"/>
        </a:p>
      </dgm:t>
    </dgm:pt>
    <dgm:pt modelId="{1075F027-8365-4903-AF8B-865E78171082}">
      <dgm:prSet phldrT="[Текст]" custT="1"/>
      <dgm:spPr/>
      <dgm:t>
        <a:bodyPr/>
        <a:lstStyle/>
        <a:p>
          <a:r>
            <a:rPr lang="ru-RU" sz="1200" dirty="0" smtClean="0"/>
            <a:t>Утверждение списка претендентов уполномоченным органом  организации</a:t>
          </a:r>
          <a:endParaRPr lang="ru-RU" sz="1200" dirty="0"/>
        </a:p>
      </dgm:t>
    </dgm:pt>
    <dgm:pt modelId="{5FAB8CB4-204C-4DFC-A3D0-9C05B3384F2E}" type="parTrans" cxnId="{50AC1832-1EEF-4466-8ABB-7F3BD94F752A}">
      <dgm:prSet/>
      <dgm:spPr/>
      <dgm:t>
        <a:bodyPr/>
        <a:lstStyle/>
        <a:p>
          <a:endParaRPr lang="ru-RU"/>
        </a:p>
      </dgm:t>
    </dgm:pt>
    <dgm:pt modelId="{B763D5B6-F7B5-44D8-95CE-33FF354C0C94}" type="sibTrans" cxnId="{50AC1832-1EEF-4466-8ABB-7F3BD94F752A}">
      <dgm:prSet/>
      <dgm:spPr/>
      <dgm:t>
        <a:bodyPr/>
        <a:lstStyle/>
        <a:p>
          <a:endParaRPr lang="ru-RU"/>
        </a:p>
      </dgm:t>
    </dgm:pt>
    <dgm:pt modelId="{827CC27A-0185-4865-A565-EF55D2605A36}">
      <dgm:prSet phldrT="[Текст]" custT="1"/>
      <dgm:spPr/>
      <dgm:t>
        <a:bodyPr/>
        <a:lstStyle/>
        <a:p>
          <a:r>
            <a:rPr lang="ru-RU" sz="1200" dirty="0" smtClean="0"/>
            <a:t>проверка соблюдения условий участия  и требований п.3.5 Положения</a:t>
          </a:r>
          <a:endParaRPr lang="ru-RU" sz="1200" dirty="0"/>
        </a:p>
      </dgm:t>
    </dgm:pt>
    <dgm:pt modelId="{55801313-8672-42F8-8339-23140B6920B6}" type="parTrans" cxnId="{6785E2A7-63A4-47DC-B5EA-7EDBE87BC411}">
      <dgm:prSet/>
      <dgm:spPr/>
      <dgm:t>
        <a:bodyPr/>
        <a:lstStyle/>
        <a:p>
          <a:endParaRPr lang="ru-RU"/>
        </a:p>
      </dgm:t>
    </dgm:pt>
    <dgm:pt modelId="{976F92D8-3A26-4550-B05A-104EA9110227}" type="sibTrans" cxnId="{6785E2A7-63A4-47DC-B5EA-7EDBE87BC411}">
      <dgm:prSet/>
      <dgm:spPr/>
      <dgm:t>
        <a:bodyPr/>
        <a:lstStyle/>
        <a:p>
          <a:endParaRPr lang="ru-RU"/>
        </a:p>
      </dgm:t>
    </dgm:pt>
    <dgm:pt modelId="{7CC13B10-E5CA-46E2-A142-C1D7D68478EA}">
      <dgm:prSet phldrT="[Текст]" custT="1"/>
      <dgm:spPr/>
      <dgm:t>
        <a:bodyPr/>
        <a:lstStyle/>
        <a:p>
          <a:pPr marL="447675" indent="0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dirty="0" smtClean="0"/>
            <a:t>обучение по программе высшего образования данного уровня впервые по очной форме</a:t>
          </a:r>
          <a:endParaRPr lang="ru-RU" sz="1200" dirty="0"/>
        </a:p>
      </dgm:t>
    </dgm:pt>
    <dgm:pt modelId="{388CFF2C-3B51-4E28-A4EC-ECFBCC4A4F3F}" type="parTrans" cxnId="{3276AB4A-95E4-4BD9-8D8B-E13846D9EC24}">
      <dgm:prSet/>
      <dgm:spPr/>
      <dgm:t>
        <a:bodyPr/>
        <a:lstStyle/>
        <a:p>
          <a:endParaRPr lang="ru-RU"/>
        </a:p>
      </dgm:t>
    </dgm:pt>
    <dgm:pt modelId="{842AAE3E-F7FD-4003-B82F-F1F7E6FA6603}" type="sibTrans" cxnId="{3276AB4A-95E4-4BD9-8D8B-E13846D9EC24}">
      <dgm:prSet/>
      <dgm:spPr/>
      <dgm:t>
        <a:bodyPr/>
        <a:lstStyle/>
        <a:p>
          <a:endParaRPr lang="ru-RU"/>
        </a:p>
      </dgm:t>
    </dgm:pt>
    <dgm:pt modelId="{33A3D57D-B320-47DE-A264-C833F740F346}">
      <dgm:prSet phldrT="[Текст]" custT="1"/>
      <dgm:spPr/>
      <dgm:t>
        <a:bodyPr/>
        <a:lstStyle/>
        <a:p>
          <a:pPr marL="447675" indent="0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dirty="0" smtClean="0"/>
            <a:t>при обучении по двум и более программам : представительство от одной образовательной организации/ более высокий уровень / курс</a:t>
          </a:r>
          <a:endParaRPr lang="ru-RU" sz="1200" dirty="0"/>
        </a:p>
      </dgm:t>
    </dgm:pt>
    <dgm:pt modelId="{F4694A68-9CB7-4335-8D64-7850273143D7}" type="parTrans" cxnId="{BED6D52C-2DC4-4BF3-A437-D42A75220781}">
      <dgm:prSet/>
      <dgm:spPr/>
      <dgm:t>
        <a:bodyPr/>
        <a:lstStyle/>
        <a:p>
          <a:endParaRPr lang="ru-RU"/>
        </a:p>
      </dgm:t>
    </dgm:pt>
    <dgm:pt modelId="{3542B6A3-7696-45F1-8097-383688A8E5BC}" type="sibTrans" cxnId="{BED6D52C-2DC4-4BF3-A437-D42A75220781}">
      <dgm:prSet/>
      <dgm:spPr/>
      <dgm:t>
        <a:bodyPr/>
        <a:lstStyle/>
        <a:p>
          <a:endParaRPr lang="ru-RU"/>
        </a:p>
      </dgm:t>
    </dgm:pt>
    <dgm:pt modelId="{8C27C0CD-931F-4B51-9943-0816EF2EEFBC}">
      <dgm:prSet phldrT="[Текст]" custT="1"/>
      <dgm:spPr/>
      <dgm:t>
        <a:bodyPr/>
        <a:lstStyle/>
        <a:p>
          <a:pPr marL="447675" indent="0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dirty="0" smtClean="0"/>
            <a:t>соответствие  категории «молодежь»</a:t>
          </a:r>
          <a:endParaRPr lang="ru-RU" sz="1200" dirty="0"/>
        </a:p>
      </dgm:t>
    </dgm:pt>
    <dgm:pt modelId="{E14F399E-4CA7-49B4-9562-A7A6F90D437D}" type="parTrans" cxnId="{998B4340-F320-4CF0-941E-733FBDD1F622}">
      <dgm:prSet/>
      <dgm:spPr/>
      <dgm:t>
        <a:bodyPr/>
        <a:lstStyle/>
        <a:p>
          <a:endParaRPr lang="ru-RU"/>
        </a:p>
      </dgm:t>
    </dgm:pt>
    <dgm:pt modelId="{77F1625F-9C5E-4CDB-8769-675FE25F8929}" type="sibTrans" cxnId="{998B4340-F320-4CF0-941E-733FBDD1F622}">
      <dgm:prSet/>
      <dgm:spPr/>
      <dgm:t>
        <a:bodyPr/>
        <a:lstStyle/>
        <a:p>
          <a:endParaRPr lang="ru-RU"/>
        </a:p>
      </dgm:t>
    </dgm:pt>
    <dgm:pt modelId="{89A7D839-D632-4553-A50D-DE2BA3229545}">
      <dgm:prSet phldrT="[Текст]" custT="1"/>
      <dgm:spPr/>
      <dgm:t>
        <a:bodyPr/>
        <a:lstStyle/>
        <a:p>
          <a:r>
            <a:rPr lang="ru-RU" sz="1200" dirty="0" smtClean="0"/>
            <a:t>Личная подпись претендента и дата представления в организацию</a:t>
          </a:r>
          <a:endParaRPr lang="ru-RU" sz="1200" dirty="0"/>
        </a:p>
      </dgm:t>
    </dgm:pt>
    <dgm:pt modelId="{7DBF00A6-4D39-4DCE-8220-888A07A98C6B}" type="parTrans" cxnId="{36DA2062-6FE4-4D34-AE93-3719ECF79BAC}">
      <dgm:prSet/>
      <dgm:spPr/>
      <dgm:t>
        <a:bodyPr/>
        <a:lstStyle/>
        <a:p>
          <a:endParaRPr lang="ru-RU"/>
        </a:p>
      </dgm:t>
    </dgm:pt>
    <dgm:pt modelId="{5B57AEF9-BC12-4966-AB93-AB54A5A06E97}" type="sibTrans" cxnId="{36DA2062-6FE4-4D34-AE93-3719ECF79BAC}">
      <dgm:prSet/>
      <dgm:spPr/>
      <dgm:t>
        <a:bodyPr/>
        <a:lstStyle/>
        <a:p>
          <a:endParaRPr lang="ru-RU"/>
        </a:p>
      </dgm:t>
    </dgm:pt>
    <dgm:pt modelId="{D1D65187-9DFF-48E0-A105-E7C093845E0B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ru-RU" sz="1200" dirty="0" smtClean="0"/>
            <a:t>Успеваемость в </a:t>
          </a:r>
          <a:r>
            <a:rPr lang="ru-RU" sz="1200" dirty="0" smtClean="0"/>
            <a:t>учебном году, предшествующем году назначения именной стипендии</a:t>
          </a:r>
          <a:endParaRPr lang="ru-RU" sz="1200" dirty="0"/>
        </a:p>
      </dgm:t>
    </dgm:pt>
    <dgm:pt modelId="{0C28FE91-1AE4-41FC-9F10-3EF7CAC66B32}" type="parTrans" cxnId="{FE97E575-3DE2-4E91-AADB-53A37935D618}">
      <dgm:prSet/>
      <dgm:spPr/>
      <dgm:t>
        <a:bodyPr/>
        <a:lstStyle/>
        <a:p>
          <a:endParaRPr lang="ru-RU"/>
        </a:p>
      </dgm:t>
    </dgm:pt>
    <dgm:pt modelId="{9F9DC8C2-9FCF-43D6-B8ED-C5A7AEBC350E}" type="sibTrans" cxnId="{FE97E575-3DE2-4E91-AADB-53A37935D618}">
      <dgm:prSet/>
      <dgm:spPr/>
      <dgm:t>
        <a:bodyPr/>
        <a:lstStyle/>
        <a:p>
          <a:endParaRPr lang="ru-RU"/>
        </a:p>
      </dgm:t>
    </dgm:pt>
    <dgm:pt modelId="{53429D14-92DB-4B4E-943E-AF2C58FB59D0}" type="pres">
      <dgm:prSet presAssocID="{B6E487E3-D46A-4417-B7A6-9FE91C097C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BC968D-C54B-4D9F-A69C-CFEB382E8E02}" type="pres">
      <dgm:prSet presAssocID="{83C5FF3E-5FF2-43BD-8BBB-9BBE01C0E86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A5A92-700A-4323-B15D-EB262C851A0B}" type="pres">
      <dgm:prSet presAssocID="{83C5FF3E-5FF2-43BD-8BBB-9BBE01C0E86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7F823-3EF2-48AA-B950-1CED0EF8699B}" type="pres">
      <dgm:prSet presAssocID="{7A787818-175C-45FC-9B36-3A91BF36EBF6}" presName="parentText" presStyleLbl="node1" presStyleIdx="1" presStyleCnt="3" custLinFactNeighborX="239" custLinFactNeighborY="-26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0B9C9-2811-4C55-817A-6F9D2B35DEEC}" type="pres">
      <dgm:prSet presAssocID="{7A787818-175C-45FC-9B36-3A91BF36EBF6}" presName="childText" presStyleLbl="revTx" presStyleIdx="1" presStyleCnt="3" custLinFactNeighborY="-6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7501D-8E94-4402-A5F4-A49431A6B1D1}" type="pres">
      <dgm:prSet presAssocID="{A9291B38-94E5-4E35-BDD7-F872D0A35B1F}" presName="parentText" presStyleLbl="node1" presStyleIdx="2" presStyleCnt="3" custLinFactNeighborY="-6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922381-3953-46DD-8E39-AE9F47D338CA}" type="pres">
      <dgm:prSet presAssocID="{A9291B38-94E5-4E35-BDD7-F872D0A35B1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5D7F1F-AA70-43E0-8829-FCD24EF8E220}" srcId="{D1D65187-9DFF-48E0-A105-E7C093845E0B}" destId="{02E93537-94B2-4FD5-87AF-2F3BB436DF5A}" srcOrd="0" destOrd="0" parTransId="{2DE21D48-CFD4-4129-8742-DCD85B358B03}" sibTransId="{8DEF3AF7-D5DF-4FB9-B1F6-679F3E350031}"/>
    <dgm:cxn modelId="{FE604887-6612-4289-94E8-74210B20A663}" type="presOf" srcId="{7A787818-175C-45FC-9B36-3A91BF36EBF6}" destId="{7357F823-3EF2-48AA-B950-1CED0EF8699B}" srcOrd="0" destOrd="0" presId="urn:microsoft.com/office/officeart/2005/8/layout/vList2"/>
    <dgm:cxn modelId="{36DA2062-6FE4-4D34-AE93-3719ECF79BAC}" srcId="{7A787818-175C-45FC-9B36-3A91BF36EBF6}" destId="{89A7D839-D632-4553-A50D-DE2BA3229545}" srcOrd="2" destOrd="0" parTransId="{7DBF00A6-4D39-4DCE-8220-888A07A98C6B}" sibTransId="{5B57AEF9-BC12-4966-AB93-AB54A5A06E97}"/>
    <dgm:cxn modelId="{FAE4A20C-CA9F-43F7-AD8D-EF5B4932364F}" type="presOf" srcId="{8C27C0CD-931F-4B51-9943-0816EF2EEFBC}" destId="{FEDA5A92-700A-4323-B15D-EB262C851A0B}" srcOrd="0" destOrd="3" presId="urn:microsoft.com/office/officeart/2005/8/layout/vList2"/>
    <dgm:cxn modelId="{0AF35D63-94A2-4C37-80B7-C41937F39BC9}" type="presOf" srcId="{A9291B38-94E5-4E35-BDD7-F872D0A35B1F}" destId="{69D7501D-8E94-4402-A5F4-A49431A6B1D1}" srcOrd="0" destOrd="0" presId="urn:microsoft.com/office/officeart/2005/8/layout/vList2"/>
    <dgm:cxn modelId="{FE97E575-3DE2-4E91-AADB-53A37935D618}" srcId="{83C5FF3E-5FF2-43BD-8BBB-9BBE01C0E86C}" destId="{D1D65187-9DFF-48E0-A105-E7C093845E0B}" srcOrd="2" destOrd="0" parTransId="{0C28FE91-1AE4-41FC-9F10-3EF7CAC66B32}" sibTransId="{9F9DC8C2-9FCF-43D6-B8ED-C5A7AEBC350E}"/>
    <dgm:cxn modelId="{21038D35-6751-4B1E-99A6-C57AA8F56713}" type="presOf" srcId="{1075F027-8365-4903-AF8B-865E78171082}" destId="{87922381-3953-46DD-8E39-AE9F47D338CA}" srcOrd="0" destOrd="5" presId="urn:microsoft.com/office/officeart/2005/8/layout/vList2"/>
    <dgm:cxn modelId="{3770EACD-19D6-4E79-A5DF-DC377928EC1A}" type="presOf" srcId="{ED4CAC81-4620-4B64-B23B-B5AD829B36D1}" destId="{87922381-3953-46DD-8E39-AE9F47D338CA}" srcOrd="0" destOrd="2" presId="urn:microsoft.com/office/officeart/2005/8/layout/vList2"/>
    <dgm:cxn modelId="{D90ED2E6-519B-4E03-A89E-3C245F667176}" type="presOf" srcId="{827CC27A-0185-4865-A565-EF55D2605A36}" destId="{87922381-3953-46DD-8E39-AE9F47D338CA}" srcOrd="0" destOrd="1" presId="urn:microsoft.com/office/officeart/2005/8/layout/vList2"/>
    <dgm:cxn modelId="{D96C7EE0-ECB0-4B17-A762-A87CC2290A0C}" srcId="{7A787818-175C-45FC-9B36-3A91BF36EBF6}" destId="{69233C63-93D5-4A79-8786-A114F39F2E9C}" srcOrd="1" destOrd="0" parTransId="{E49E85B9-90E9-44BC-8A4A-7AD323D8E1EB}" sibTransId="{D5A01DC5-EBFF-4605-B5AA-821A2E783A83}"/>
    <dgm:cxn modelId="{785BC6B3-3768-4C91-9865-94A17E24E348}" srcId="{A9291B38-94E5-4E35-BDD7-F872D0A35B1F}" destId="{581CF164-180B-403A-AE33-B1565D99BA33}" srcOrd="2" destOrd="0" parTransId="{72F31C59-6DCC-4F1D-ADFC-34823C434FF3}" sibTransId="{C5B8EDD5-AEBE-41AF-A0AF-5DA4AE4A7A1B}"/>
    <dgm:cxn modelId="{2BD0BEA5-EF17-4E4E-B184-CCF76367136D}" srcId="{83C5FF3E-5FF2-43BD-8BBB-9BBE01C0E86C}" destId="{2168AC08-4E4C-4935-87F2-229BA40FF82D}" srcOrd="4" destOrd="0" parTransId="{66899BE6-09C7-459A-AE2D-FCEB9AF1B43D}" sibTransId="{27CA8E7D-D05E-42A0-BEE6-4E9472EDCBD8}"/>
    <dgm:cxn modelId="{4B6FD3B7-D6AF-4C9F-8166-6F2BEC3BEFB3}" type="presOf" srcId="{165E6BCA-621B-4A71-B498-AF13B0452925}" destId="{FEDA5A92-700A-4323-B15D-EB262C851A0B}" srcOrd="0" destOrd="8" presId="urn:microsoft.com/office/officeart/2005/8/layout/vList2"/>
    <dgm:cxn modelId="{998B4340-F320-4CF0-941E-733FBDD1F622}" srcId="{07300DBC-268F-4C29-AF05-7F3AD7FF96AD}" destId="{8C27C0CD-931F-4B51-9943-0816EF2EEFBC}" srcOrd="2" destOrd="0" parTransId="{E14F399E-4CA7-49B4-9562-A7A6F90D437D}" sibTransId="{77F1625F-9C5E-4CDB-8769-675FE25F8929}"/>
    <dgm:cxn modelId="{05BF717D-08FD-4616-A543-8123DD8E99CA}" srcId="{83C5FF3E-5FF2-43BD-8BBB-9BBE01C0E86C}" destId="{165E6BCA-621B-4A71-B498-AF13B0452925}" srcOrd="3" destOrd="0" parTransId="{5FD86A09-2C24-4804-83C8-E503DBE7597D}" sibTransId="{30734BDB-E5BF-46AC-95A3-AD6ED8A66603}"/>
    <dgm:cxn modelId="{606FD6BB-39DC-4491-BCFA-27C08ADFDB5E}" type="presOf" srcId="{02E93537-94B2-4FD5-87AF-2F3BB436DF5A}" destId="{FEDA5A92-700A-4323-B15D-EB262C851A0B}" srcOrd="0" destOrd="6" presId="urn:microsoft.com/office/officeart/2005/8/layout/vList2"/>
    <dgm:cxn modelId="{031717D6-9D61-49E9-AF9A-CB3B7A54868D}" type="presOf" srcId="{2168AC08-4E4C-4935-87F2-229BA40FF82D}" destId="{FEDA5A92-700A-4323-B15D-EB262C851A0B}" srcOrd="0" destOrd="9" presId="urn:microsoft.com/office/officeart/2005/8/layout/vList2"/>
    <dgm:cxn modelId="{EBB47A88-4667-43DE-8225-7CD4BE5F6E6F}" srcId="{A9291B38-94E5-4E35-BDD7-F872D0A35B1F}" destId="{3619DE1C-FEB4-491C-8F7A-9AB7650FBCEF}" srcOrd="0" destOrd="0" parTransId="{0E747785-8349-4344-B675-838E84156474}" sibTransId="{4A294269-245C-4AEC-B913-8353AB232A7F}"/>
    <dgm:cxn modelId="{00ACCC72-5694-47B3-8D8B-ED1F56135ED6}" type="presOf" srcId="{D1D65187-9DFF-48E0-A105-E7C093845E0B}" destId="{FEDA5A92-700A-4323-B15D-EB262C851A0B}" srcOrd="0" destOrd="5" presId="urn:microsoft.com/office/officeart/2005/8/layout/vList2"/>
    <dgm:cxn modelId="{3276AB4A-95E4-4BD9-8D8B-E13846D9EC24}" srcId="{07300DBC-268F-4C29-AF05-7F3AD7FF96AD}" destId="{7CC13B10-E5CA-46E2-A142-C1D7D68478EA}" srcOrd="0" destOrd="0" parTransId="{388CFF2C-3B51-4E28-A4EC-ECFBCC4A4F3F}" sibTransId="{842AAE3E-F7FD-4003-B82F-F1F7E6FA6603}"/>
    <dgm:cxn modelId="{C360396F-B461-49E8-BFA3-332A7B832857}" srcId="{83C5FF3E-5FF2-43BD-8BBB-9BBE01C0E86C}" destId="{07300DBC-268F-4C29-AF05-7F3AD7FF96AD}" srcOrd="0" destOrd="0" parTransId="{3835F35F-150A-4EDE-B053-8E47F358B38C}" sibTransId="{56775A95-9757-43A3-860A-183165B301C5}"/>
    <dgm:cxn modelId="{ED64FBB9-146D-4DE8-9A4A-2B655AB4E338}" type="presOf" srcId="{07300DBC-268F-4C29-AF05-7F3AD7FF96AD}" destId="{FEDA5A92-700A-4323-B15D-EB262C851A0B}" srcOrd="0" destOrd="0" presId="urn:microsoft.com/office/officeart/2005/8/layout/vList2"/>
    <dgm:cxn modelId="{367AA1BF-1210-4C24-A508-9280F03A6C69}" srcId="{7A787818-175C-45FC-9B36-3A91BF36EBF6}" destId="{AE650BDC-E8B3-4889-805C-C2DEADC8BD79}" srcOrd="0" destOrd="0" parTransId="{33D4E4F2-D0BB-48DA-9A0D-4FF2E688128E}" sibTransId="{64D3ED44-2A7E-4012-8B76-249B04A50508}"/>
    <dgm:cxn modelId="{B59BCCFA-18A6-47B3-8AF7-69553EAC41B3}" type="presOf" srcId="{AE650BDC-E8B3-4889-805C-C2DEADC8BD79}" destId="{A000B9C9-2811-4C55-817A-6F9D2B35DEEC}" srcOrd="0" destOrd="0" presId="urn:microsoft.com/office/officeart/2005/8/layout/vList2"/>
    <dgm:cxn modelId="{2989385C-0BE3-4645-97E9-AAD69457F793}" srcId="{D1D65187-9DFF-48E0-A105-E7C093845E0B}" destId="{B3A77F83-496D-44FB-857E-4D0342B02319}" srcOrd="1" destOrd="0" parTransId="{6EB8A9E1-0C72-4E50-ACF4-7F192AE5F9D5}" sibTransId="{818CCF53-33BA-4E28-88AB-339B3CA799C4}"/>
    <dgm:cxn modelId="{F5BA5DE2-1564-4DEB-B2CF-245F019F6A21}" type="presOf" srcId="{69233C63-93D5-4A79-8786-A114F39F2E9C}" destId="{A000B9C9-2811-4C55-817A-6F9D2B35DEEC}" srcOrd="0" destOrd="1" presId="urn:microsoft.com/office/officeart/2005/8/layout/vList2"/>
    <dgm:cxn modelId="{A4DF2B0A-5F43-46CF-864B-A4791360D52E}" type="presOf" srcId="{7CC13B10-E5CA-46E2-A142-C1D7D68478EA}" destId="{FEDA5A92-700A-4323-B15D-EB262C851A0B}" srcOrd="0" destOrd="1" presId="urn:microsoft.com/office/officeart/2005/8/layout/vList2"/>
    <dgm:cxn modelId="{19D5F5C7-EFB5-49B3-AE6F-467D14BB90FF}" srcId="{83C5FF3E-5FF2-43BD-8BBB-9BBE01C0E86C}" destId="{9D0D30F7-06D9-4519-AEB9-6DB3628E9A42}" srcOrd="1" destOrd="0" parTransId="{FC93CCE6-2DE8-4848-B1CC-46316311551B}" sibTransId="{B67BB0F6-9149-4716-A1D9-19CFD8592C36}"/>
    <dgm:cxn modelId="{6113EEAC-CBB5-4C83-AFCF-F5A94F5AB5FB}" srcId="{A9291B38-94E5-4E35-BDD7-F872D0A35B1F}" destId="{72576984-91DD-4F6C-98DB-C6C2E87584F3}" srcOrd="1" destOrd="0" parTransId="{E222CFAB-62E1-4DAA-9E96-A2CCD9005175}" sibTransId="{6D1CE9F5-21F9-44CD-A027-EC3D0082323F}"/>
    <dgm:cxn modelId="{BED63C91-E5BB-4562-8433-6492988989DA}" srcId="{B6E487E3-D46A-4417-B7A6-9FE91C097C61}" destId="{83C5FF3E-5FF2-43BD-8BBB-9BBE01C0E86C}" srcOrd="0" destOrd="0" parTransId="{71242645-0254-4C8B-90D5-06CDA468EA62}" sibTransId="{F1A5FCE2-320D-45C7-BB45-15E32D63961C}"/>
    <dgm:cxn modelId="{10A151C1-5BBC-47FC-B274-5AFC544EB379}" type="presOf" srcId="{83C5FF3E-5FF2-43BD-8BBB-9BBE01C0E86C}" destId="{ADBC968D-C54B-4D9F-A69C-CFEB382E8E02}" srcOrd="0" destOrd="0" presId="urn:microsoft.com/office/officeart/2005/8/layout/vList2"/>
    <dgm:cxn modelId="{B496168D-ACA6-492C-B80B-40115B289667}" type="presOf" srcId="{B6E487E3-D46A-4417-B7A6-9FE91C097C61}" destId="{53429D14-92DB-4B4E-943E-AF2C58FB59D0}" srcOrd="0" destOrd="0" presId="urn:microsoft.com/office/officeart/2005/8/layout/vList2"/>
    <dgm:cxn modelId="{331FCE8C-5157-446D-B5C8-AF6EE2677DC0}" type="presOf" srcId="{89A7D839-D632-4553-A50D-DE2BA3229545}" destId="{A000B9C9-2811-4C55-817A-6F9D2B35DEEC}" srcOrd="0" destOrd="2" presId="urn:microsoft.com/office/officeart/2005/8/layout/vList2"/>
    <dgm:cxn modelId="{F2980E51-19FE-4B37-9FBB-B6DBF7374110}" srcId="{B6E487E3-D46A-4417-B7A6-9FE91C097C61}" destId="{A9291B38-94E5-4E35-BDD7-F872D0A35B1F}" srcOrd="2" destOrd="0" parTransId="{721A1924-617F-4CE0-9F19-0C4FEAB85D64}" sibTransId="{659D5A3F-EF6E-4A06-8D96-F3ADB181267D}"/>
    <dgm:cxn modelId="{D1B3E460-7380-4B7A-8B7F-0CCA73ED7353}" type="presOf" srcId="{581CF164-180B-403A-AE33-B1565D99BA33}" destId="{87922381-3953-46DD-8E39-AE9F47D338CA}" srcOrd="0" destOrd="4" presId="urn:microsoft.com/office/officeart/2005/8/layout/vList2"/>
    <dgm:cxn modelId="{62014F3B-93BB-4C79-8FB1-9A52C566ABCF}" type="presOf" srcId="{9D0D30F7-06D9-4519-AEB9-6DB3628E9A42}" destId="{FEDA5A92-700A-4323-B15D-EB262C851A0B}" srcOrd="0" destOrd="4" presId="urn:microsoft.com/office/officeart/2005/8/layout/vList2"/>
    <dgm:cxn modelId="{F50E15A7-C9BD-495F-B92D-D70F7EF0CE1C}" srcId="{3619DE1C-FEB4-491C-8F7A-9AB7650FBCEF}" destId="{ED4CAC81-4620-4B64-B23B-B5AD829B36D1}" srcOrd="1" destOrd="0" parTransId="{E44D1B61-EBC8-4CE2-856E-F24696AECE6D}" sibTransId="{6BDB0380-F19A-466C-8B69-6E7EC467D11E}"/>
    <dgm:cxn modelId="{6C8EFBB6-8399-4870-BA1D-9F742810FB57}" type="presOf" srcId="{B3A77F83-496D-44FB-857E-4D0342B02319}" destId="{FEDA5A92-700A-4323-B15D-EB262C851A0B}" srcOrd="0" destOrd="7" presId="urn:microsoft.com/office/officeart/2005/8/layout/vList2"/>
    <dgm:cxn modelId="{84059145-398D-4AD2-9B34-EE2BFB7C9871}" type="presOf" srcId="{72576984-91DD-4F6C-98DB-C6C2E87584F3}" destId="{87922381-3953-46DD-8E39-AE9F47D338CA}" srcOrd="0" destOrd="3" presId="urn:microsoft.com/office/officeart/2005/8/layout/vList2"/>
    <dgm:cxn modelId="{50AC1832-1EEF-4466-8ABB-7F3BD94F752A}" srcId="{A9291B38-94E5-4E35-BDD7-F872D0A35B1F}" destId="{1075F027-8365-4903-AF8B-865E78171082}" srcOrd="3" destOrd="0" parTransId="{5FAB8CB4-204C-4DFC-A3D0-9C05B3384F2E}" sibTransId="{B763D5B6-F7B5-44D8-95CE-33FF354C0C94}"/>
    <dgm:cxn modelId="{3F7BD249-A6A5-4455-B743-195D7FAA7B10}" type="presOf" srcId="{3619DE1C-FEB4-491C-8F7A-9AB7650FBCEF}" destId="{87922381-3953-46DD-8E39-AE9F47D338CA}" srcOrd="0" destOrd="0" presId="urn:microsoft.com/office/officeart/2005/8/layout/vList2"/>
    <dgm:cxn modelId="{BED6D52C-2DC4-4BF3-A437-D42A75220781}" srcId="{07300DBC-268F-4C29-AF05-7F3AD7FF96AD}" destId="{33A3D57D-B320-47DE-A264-C833F740F346}" srcOrd="1" destOrd="0" parTransId="{F4694A68-9CB7-4335-8D64-7850273143D7}" sibTransId="{3542B6A3-7696-45F1-8097-383688A8E5BC}"/>
    <dgm:cxn modelId="{344C560E-107D-45AB-B216-7360B3492D8E}" srcId="{B6E487E3-D46A-4417-B7A6-9FE91C097C61}" destId="{7A787818-175C-45FC-9B36-3A91BF36EBF6}" srcOrd="1" destOrd="0" parTransId="{A4B8D60A-2173-496D-816B-F4B4027FC2C4}" sibTransId="{8E86EFC2-2711-49C2-8E65-09FC28899287}"/>
    <dgm:cxn modelId="{6785E2A7-63A4-47DC-B5EA-7EDBE87BC411}" srcId="{3619DE1C-FEB4-491C-8F7A-9AB7650FBCEF}" destId="{827CC27A-0185-4865-A565-EF55D2605A36}" srcOrd="0" destOrd="0" parTransId="{55801313-8672-42F8-8339-23140B6920B6}" sibTransId="{976F92D8-3A26-4550-B05A-104EA9110227}"/>
    <dgm:cxn modelId="{15544E03-A501-429C-8CF0-B58F7694D920}" type="presOf" srcId="{33A3D57D-B320-47DE-A264-C833F740F346}" destId="{FEDA5A92-700A-4323-B15D-EB262C851A0B}" srcOrd="0" destOrd="2" presId="urn:microsoft.com/office/officeart/2005/8/layout/vList2"/>
    <dgm:cxn modelId="{36CCD465-024A-4E94-9D13-47DB75538318}" type="presParOf" srcId="{53429D14-92DB-4B4E-943E-AF2C58FB59D0}" destId="{ADBC968D-C54B-4D9F-A69C-CFEB382E8E02}" srcOrd="0" destOrd="0" presId="urn:microsoft.com/office/officeart/2005/8/layout/vList2"/>
    <dgm:cxn modelId="{DA889F08-D443-4B03-B33A-E93984A81AAF}" type="presParOf" srcId="{53429D14-92DB-4B4E-943E-AF2C58FB59D0}" destId="{FEDA5A92-700A-4323-B15D-EB262C851A0B}" srcOrd="1" destOrd="0" presId="urn:microsoft.com/office/officeart/2005/8/layout/vList2"/>
    <dgm:cxn modelId="{0114E2B3-82CD-4F0D-A607-B5CAC3058DA3}" type="presParOf" srcId="{53429D14-92DB-4B4E-943E-AF2C58FB59D0}" destId="{7357F823-3EF2-48AA-B950-1CED0EF8699B}" srcOrd="2" destOrd="0" presId="urn:microsoft.com/office/officeart/2005/8/layout/vList2"/>
    <dgm:cxn modelId="{70BCD0F8-59A3-4C67-B26B-1653A48A6DC5}" type="presParOf" srcId="{53429D14-92DB-4B4E-943E-AF2C58FB59D0}" destId="{A000B9C9-2811-4C55-817A-6F9D2B35DEEC}" srcOrd="3" destOrd="0" presId="urn:microsoft.com/office/officeart/2005/8/layout/vList2"/>
    <dgm:cxn modelId="{AFD9827F-D491-42BF-A476-C8312F577ECA}" type="presParOf" srcId="{53429D14-92DB-4B4E-943E-AF2C58FB59D0}" destId="{69D7501D-8E94-4402-A5F4-A49431A6B1D1}" srcOrd="4" destOrd="0" presId="urn:microsoft.com/office/officeart/2005/8/layout/vList2"/>
    <dgm:cxn modelId="{635F1EF0-B5A8-445D-813E-84B179410DF7}" type="presParOf" srcId="{53429D14-92DB-4B4E-943E-AF2C58FB59D0}" destId="{87922381-3953-46DD-8E39-AE9F47D338C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800" b="1" dirty="0" smtClean="0"/>
            <a:t>Сбор информации от претендентов, проведение внутреннего отбора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2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19667" custLinFactNeighborX="360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DADE33-8E57-4252-B897-2651DE9D0304}" type="presOf" srcId="{DCBBB76E-1E80-43CE-A3E4-F678CD28F155}" destId="{EA120FCF-C6AA-4B87-877E-5992B78CA861}" srcOrd="0" destOrd="0" presId="urn:microsoft.com/office/officeart/2009/3/layout/IncreasingArrowsProcess"/>
    <dgm:cxn modelId="{B9E685A1-6883-479E-AF27-3E232C2FF0CE}" type="presOf" srcId="{7D3EDE78-357E-4F7E-95AF-93BAD733999C}" destId="{B19A45E8-9114-46B8-ABB1-C5D4B5041A75}" srcOrd="0" destOrd="0" presId="urn:microsoft.com/office/officeart/2009/3/layout/IncreasingArrowsProcess"/>
    <dgm:cxn modelId="{CCA82BEB-5FCA-46B5-A2AB-803495D53E94}" type="presOf" srcId="{10FD7243-DBEA-4098-AB4E-C7B7E1209E8F}" destId="{A7217D00-E232-4637-AD75-679D2F048C33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0D6A40BA-5C14-49F3-A421-051A053A1681}" type="presParOf" srcId="{A7217D00-E232-4637-AD75-679D2F048C33}" destId="{B19A45E8-9114-46B8-ABB1-C5D4B5041A75}" srcOrd="0" destOrd="0" presId="urn:microsoft.com/office/officeart/2009/3/layout/IncreasingArrowsProcess"/>
    <dgm:cxn modelId="{9B7A880F-51B2-4BFB-9B80-D3C5233625EF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800" b="1" dirty="0" smtClean="0"/>
            <a:t>Сбор информации от претендентов, проведение внутреннего отбора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2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CF396A-50CF-4A6B-B97D-A27B1C6B84A8}" type="presOf" srcId="{7D3EDE78-357E-4F7E-95AF-93BAD733999C}" destId="{B19A45E8-9114-46B8-ABB1-C5D4B5041A75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BEB0684B-D326-4DFC-B7D7-7C11FCDAD94D}" type="presOf" srcId="{10FD7243-DBEA-4098-AB4E-C7B7E1209E8F}" destId="{A7217D00-E232-4637-AD75-679D2F048C33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D7B377F5-5872-49BF-8E57-2922DBDF7D82}" type="presOf" srcId="{DCBBB76E-1E80-43CE-A3E4-F678CD28F155}" destId="{EA120FCF-C6AA-4B87-877E-5992B78CA861}" srcOrd="0" destOrd="0" presId="urn:microsoft.com/office/officeart/2009/3/layout/IncreasingArrowsProcess"/>
    <dgm:cxn modelId="{D22B51A1-6564-4979-83DD-8137D96B8AF8}" type="presParOf" srcId="{A7217D00-E232-4637-AD75-679D2F048C33}" destId="{B19A45E8-9114-46B8-ABB1-C5D4B5041A75}" srcOrd="0" destOrd="0" presId="urn:microsoft.com/office/officeart/2009/3/layout/IncreasingArrowsProcess"/>
    <dgm:cxn modelId="{1729581B-4400-446B-AA1C-034066CE8063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6E487E3-D46A-4417-B7A6-9FE91C097C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A787818-175C-45FC-9B36-3A91BF36EBF6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/>
            <a:t>Оформление заявки претендентами</a:t>
          </a:r>
          <a:endParaRPr lang="ru-RU" b="1" dirty="0"/>
        </a:p>
      </dgm:t>
    </dgm:pt>
    <dgm:pt modelId="{A4B8D60A-2173-496D-816B-F4B4027FC2C4}" type="parTrans" cxnId="{344C560E-107D-45AB-B216-7360B3492D8E}">
      <dgm:prSet/>
      <dgm:spPr/>
      <dgm:t>
        <a:bodyPr/>
        <a:lstStyle/>
        <a:p>
          <a:endParaRPr lang="ru-RU"/>
        </a:p>
      </dgm:t>
    </dgm:pt>
    <dgm:pt modelId="{8E86EFC2-2711-49C2-8E65-09FC28899287}" type="sibTrans" cxnId="{344C560E-107D-45AB-B216-7360B3492D8E}">
      <dgm:prSet/>
      <dgm:spPr/>
      <dgm:t>
        <a:bodyPr/>
        <a:lstStyle/>
        <a:p>
          <a:endParaRPr lang="ru-RU"/>
        </a:p>
      </dgm:t>
    </dgm:pt>
    <dgm:pt modelId="{53429D14-92DB-4B4E-943E-AF2C58FB59D0}" type="pres">
      <dgm:prSet presAssocID="{B6E487E3-D46A-4417-B7A6-9FE91C097C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57F823-3EF2-48AA-B950-1CED0EF8699B}" type="pres">
      <dgm:prSet presAssocID="{7A787818-175C-45FC-9B36-3A91BF36EBF6}" presName="parentText" presStyleLbl="node1" presStyleIdx="0" presStyleCnt="1" custScaleY="12516" custLinFactY="-11681" custLinFactNeighborX="-5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68FB97-C582-494C-B675-0B4B62659B19}" type="presOf" srcId="{7A787818-175C-45FC-9B36-3A91BF36EBF6}" destId="{7357F823-3EF2-48AA-B950-1CED0EF8699B}" srcOrd="0" destOrd="0" presId="urn:microsoft.com/office/officeart/2005/8/layout/vList2"/>
    <dgm:cxn modelId="{344C560E-107D-45AB-B216-7360B3492D8E}" srcId="{B6E487E3-D46A-4417-B7A6-9FE91C097C61}" destId="{7A787818-175C-45FC-9B36-3A91BF36EBF6}" srcOrd="0" destOrd="0" parTransId="{A4B8D60A-2173-496D-816B-F4B4027FC2C4}" sibTransId="{8E86EFC2-2711-49C2-8E65-09FC28899287}"/>
    <dgm:cxn modelId="{CBEF64E2-C0B0-4125-B030-C608DB28FEB7}" type="presOf" srcId="{B6E487E3-D46A-4417-B7A6-9FE91C097C61}" destId="{53429D14-92DB-4B4E-943E-AF2C58FB59D0}" srcOrd="0" destOrd="0" presId="urn:microsoft.com/office/officeart/2005/8/layout/vList2"/>
    <dgm:cxn modelId="{7ADFA140-6005-4E0E-B1B6-AB4CCA6E127A}" type="presParOf" srcId="{53429D14-92DB-4B4E-943E-AF2C58FB59D0}" destId="{7357F823-3EF2-48AA-B950-1CED0EF8699B}" srcOrd="0" destOrd="0" presId="urn:microsoft.com/office/officeart/2005/8/layout/vList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0FD7243-DBEA-4098-AB4E-C7B7E1209E8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3EDE78-357E-4F7E-95AF-93BAD733999C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/>
            <a:t>Сбор информации от претендентов, проведение внутреннего отбора</a:t>
          </a:r>
          <a:endParaRPr lang="ru-RU" sz="1800" b="1" dirty="0"/>
        </a:p>
      </dgm:t>
    </dgm:pt>
    <dgm:pt modelId="{AE87A85F-7FF9-4628-8456-66B616330012}" type="parTrans" cxnId="{6B635E97-A2F8-4B3F-ACF2-42E10AFB7645}">
      <dgm:prSet/>
      <dgm:spPr/>
      <dgm:t>
        <a:bodyPr/>
        <a:lstStyle/>
        <a:p>
          <a:endParaRPr lang="ru-RU"/>
        </a:p>
      </dgm:t>
    </dgm:pt>
    <dgm:pt modelId="{7A032121-7747-4B68-B4F0-170D706392BB}" type="sibTrans" cxnId="{6B635E97-A2F8-4B3F-ACF2-42E10AFB7645}">
      <dgm:prSet/>
      <dgm:spPr/>
      <dgm:t>
        <a:bodyPr/>
        <a:lstStyle/>
        <a:p>
          <a:endParaRPr lang="ru-RU"/>
        </a:p>
      </dgm:t>
    </dgm:pt>
    <dgm:pt modelId="{DCBBB76E-1E80-43CE-A3E4-F678CD28F155}">
      <dgm:prSet phldrT="[Текст]" custT="1"/>
      <dgm:spPr/>
      <dgm:t>
        <a:bodyPr/>
        <a:lstStyle/>
        <a:p>
          <a:pPr algn="ctr"/>
          <a:r>
            <a:rPr lang="ru-RU" sz="2000" b="1" dirty="0" smtClean="0"/>
            <a:t>2 этап</a:t>
          </a:r>
          <a:endParaRPr lang="ru-RU" sz="2000" b="1" dirty="0"/>
        </a:p>
      </dgm:t>
    </dgm:pt>
    <dgm:pt modelId="{71032A4F-DC2E-43D4-92FA-CE6C5EBFBB30}" type="parTrans" cxnId="{5E7B20F9-1168-49DF-93B6-4D780F3EF74A}">
      <dgm:prSet/>
      <dgm:spPr/>
      <dgm:t>
        <a:bodyPr/>
        <a:lstStyle/>
        <a:p>
          <a:endParaRPr lang="ru-RU"/>
        </a:p>
      </dgm:t>
    </dgm:pt>
    <dgm:pt modelId="{491EEF27-2D24-4C4C-9C6B-8BD94ACBBB6E}" type="sibTrans" cxnId="{5E7B20F9-1168-49DF-93B6-4D780F3EF74A}">
      <dgm:prSet/>
      <dgm:spPr/>
      <dgm:t>
        <a:bodyPr/>
        <a:lstStyle/>
        <a:p>
          <a:endParaRPr lang="ru-RU"/>
        </a:p>
      </dgm:t>
    </dgm:pt>
    <dgm:pt modelId="{A7217D00-E232-4637-AD75-679D2F048C33}" type="pres">
      <dgm:prSet presAssocID="{10FD7243-DBEA-4098-AB4E-C7B7E1209E8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19A45E8-9114-46B8-ABB1-C5D4B5041A75}" type="pres">
      <dgm:prSet presAssocID="{7D3EDE78-357E-4F7E-95AF-93BAD733999C}" presName="parentText1" presStyleLbl="node1" presStyleIdx="0" presStyleCnt="1" custScaleX="83682" custLinFactY="-49303" custLinFactNeighborX="4446" custLinFactNeighborY="-100000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20FCF-C6AA-4B87-877E-5992B78CA861}" type="pres">
      <dgm:prSet presAssocID="{7D3EDE78-357E-4F7E-95AF-93BAD733999C}" presName="childText1" presStyleLbl="solidAlignAcc1" presStyleIdx="0" presStyleCnt="1" custScaleX="9678" custScaleY="20866" custLinFactY="-147" custLinFactNeighborX="-4152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2362F6-3C63-4D21-923F-841D4F8B3C5F}" type="presOf" srcId="{10FD7243-DBEA-4098-AB4E-C7B7E1209E8F}" destId="{A7217D00-E232-4637-AD75-679D2F048C33}" srcOrd="0" destOrd="0" presId="urn:microsoft.com/office/officeart/2009/3/layout/IncreasingArrowsProcess"/>
    <dgm:cxn modelId="{5E7B20F9-1168-49DF-93B6-4D780F3EF74A}" srcId="{7D3EDE78-357E-4F7E-95AF-93BAD733999C}" destId="{DCBBB76E-1E80-43CE-A3E4-F678CD28F155}" srcOrd="0" destOrd="0" parTransId="{71032A4F-DC2E-43D4-92FA-CE6C5EBFBB30}" sibTransId="{491EEF27-2D24-4C4C-9C6B-8BD94ACBBB6E}"/>
    <dgm:cxn modelId="{FB1D4369-FCFE-4189-AED2-01F136BD3BBC}" type="presOf" srcId="{DCBBB76E-1E80-43CE-A3E4-F678CD28F155}" destId="{EA120FCF-C6AA-4B87-877E-5992B78CA861}" srcOrd="0" destOrd="0" presId="urn:microsoft.com/office/officeart/2009/3/layout/IncreasingArrowsProcess"/>
    <dgm:cxn modelId="{F493CCA9-D189-4177-AE1D-B4F66F501E29}" type="presOf" srcId="{7D3EDE78-357E-4F7E-95AF-93BAD733999C}" destId="{B19A45E8-9114-46B8-ABB1-C5D4B5041A75}" srcOrd="0" destOrd="0" presId="urn:microsoft.com/office/officeart/2009/3/layout/IncreasingArrowsProcess"/>
    <dgm:cxn modelId="{6B635E97-A2F8-4B3F-ACF2-42E10AFB7645}" srcId="{10FD7243-DBEA-4098-AB4E-C7B7E1209E8F}" destId="{7D3EDE78-357E-4F7E-95AF-93BAD733999C}" srcOrd="0" destOrd="0" parTransId="{AE87A85F-7FF9-4628-8456-66B616330012}" sibTransId="{7A032121-7747-4B68-B4F0-170D706392BB}"/>
    <dgm:cxn modelId="{8ED0EF87-B1CB-43F9-A00A-86913A11A38B}" type="presParOf" srcId="{A7217D00-E232-4637-AD75-679D2F048C33}" destId="{B19A45E8-9114-46B8-ABB1-C5D4B5041A75}" srcOrd="0" destOrd="0" presId="urn:microsoft.com/office/officeart/2009/3/layout/IncreasingArrowsProcess"/>
    <dgm:cxn modelId="{1FC1DAE3-BD27-4072-841B-4703DED1F098}" type="presParOf" srcId="{A7217D00-E232-4637-AD75-679D2F048C33}" destId="{EA120FCF-C6AA-4B87-877E-5992B78CA861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C587A-5728-4A92-80A0-DC116A60ED1A}">
      <dsp:nvSpPr>
        <dsp:cNvPr id="0" name=""/>
        <dsp:cNvSpPr/>
      </dsp:nvSpPr>
      <dsp:spPr>
        <a:xfrm rot="2541690">
          <a:off x="4128024" y="3351560"/>
          <a:ext cx="536227" cy="674793"/>
        </a:xfrm>
        <a:prstGeom prst="down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5FC5D4-301B-4B83-9C3C-46C9AEADE4A9}">
      <dsp:nvSpPr>
        <dsp:cNvPr id="0" name=""/>
        <dsp:cNvSpPr/>
      </dsp:nvSpPr>
      <dsp:spPr>
        <a:xfrm>
          <a:off x="340772" y="304158"/>
          <a:ext cx="1601593" cy="960956"/>
        </a:xfrm>
        <a:prstGeom prst="roundRect">
          <a:avLst>
            <a:gd name="adj" fmla="val 10000"/>
          </a:avLst>
        </a:prstGeom>
        <a:solidFill>
          <a:srgbClr val="C0504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Правительство </a:t>
          </a: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Ярославской области</a:t>
          </a:r>
          <a:endParaRPr lang="ru-RU" sz="12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68917" y="332303"/>
        <a:ext cx="1545303" cy="904666"/>
      </dsp:txXfrm>
    </dsp:sp>
    <dsp:sp modelId="{E49FB858-64FC-4F86-B0F1-1F3EE976C931}">
      <dsp:nvSpPr>
        <dsp:cNvPr id="0" name=""/>
        <dsp:cNvSpPr/>
      </dsp:nvSpPr>
      <dsp:spPr>
        <a:xfrm rot="124539" flipH="1">
          <a:off x="5726854" y="5055616"/>
          <a:ext cx="429838" cy="394550"/>
        </a:xfrm>
        <a:prstGeom prst="smileyFace">
          <a:avLst/>
        </a:prstGeom>
        <a:solidFill>
          <a:srgbClr val="FFC000"/>
        </a:solidFill>
        <a:ln>
          <a:solidFill>
            <a:srgbClr val="4F81BD">
              <a:shade val="50000"/>
            </a:srgb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F5452F-346C-4AC7-BF6E-E9845B7CC7F2}">
      <dsp:nvSpPr>
        <dsp:cNvPr id="0" name=""/>
        <dsp:cNvSpPr/>
      </dsp:nvSpPr>
      <dsp:spPr>
        <a:xfrm>
          <a:off x="329544" y="1389702"/>
          <a:ext cx="1601593" cy="136851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Проведение конкурсного отбора</a:t>
          </a:r>
          <a:endParaRPr lang="ru-RU" sz="12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69626" y="1429784"/>
        <a:ext cx="1521429" cy="1288353"/>
      </dsp:txXfrm>
    </dsp:sp>
    <dsp:sp modelId="{31563D53-AB32-4553-B7CA-ECDDC79D4D61}">
      <dsp:nvSpPr>
        <dsp:cNvPr id="0" name=""/>
        <dsp:cNvSpPr/>
      </dsp:nvSpPr>
      <dsp:spPr>
        <a:xfrm rot="3144939">
          <a:off x="1953137" y="4368709"/>
          <a:ext cx="543983" cy="735033"/>
        </a:xfrm>
        <a:prstGeom prst="down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2D57A-F75C-4124-8B9A-ED8FADAD85C3}">
      <dsp:nvSpPr>
        <dsp:cNvPr id="0" name=""/>
        <dsp:cNvSpPr/>
      </dsp:nvSpPr>
      <dsp:spPr>
        <a:xfrm>
          <a:off x="379947" y="2967631"/>
          <a:ext cx="1601593" cy="115776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Издание распоряжения Губернатора </a:t>
          </a: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Ярославской области </a:t>
          </a: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 назначении стипендий</a:t>
          </a:r>
        </a:p>
      </dsp:txBody>
      <dsp:txXfrm>
        <a:off x="413857" y="3001541"/>
        <a:ext cx="1533773" cy="1089940"/>
      </dsp:txXfrm>
    </dsp:sp>
    <dsp:sp modelId="{3A59E2CC-4CF4-4E8A-B4B6-4F3D92F8627D}">
      <dsp:nvSpPr>
        <dsp:cNvPr id="0" name=""/>
        <dsp:cNvSpPr/>
      </dsp:nvSpPr>
      <dsp:spPr>
        <a:xfrm rot="16117241">
          <a:off x="987239" y="2661305"/>
          <a:ext cx="311637" cy="488098"/>
        </a:xfrm>
        <a:prstGeom prst="lef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6ED99A-7F5F-40D4-A771-A5A6DDE3DAA3}">
      <dsp:nvSpPr>
        <dsp:cNvPr id="0" name=""/>
        <dsp:cNvSpPr/>
      </dsp:nvSpPr>
      <dsp:spPr>
        <a:xfrm>
          <a:off x="2551500" y="3535796"/>
          <a:ext cx="1601593" cy="1268721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Формирование комплекта заявлений и передача на обработку</a:t>
          </a:r>
          <a:endParaRPr lang="ru-RU" sz="12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588660" y="3572956"/>
        <a:ext cx="1527273" cy="1194401"/>
      </dsp:txXfrm>
    </dsp:sp>
    <dsp:sp modelId="{9B9B03EF-05DB-4F09-BA0E-A0D4030923D9}">
      <dsp:nvSpPr>
        <dsp:cNvPr id="0" name=""/>
        <dsp:cNvSpPr/>
      </dsp:nvSpPr>
      <dsp:spPr>
        <a:xfrm rot="16200000">
          <a:off x="1991762" y="445006"/>
          <a:ext cx="361687" cy="557241"/>
        </a:xfrm>
        <a:prstGeom prst="mathDivide">
          <a:avLst/>
        </a:prstGeom>
        <a:solidFill>
          <a:srgbClr val="C0504D">
            <a:lumMod val="40000"/>
            <a:lumOff val="6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9E00A-784B-4BA4-B22F-7428E659AC8B}">
      <dsp:nvSpPr>
        <dsp:cNvPr id="0" name=""/>
        <dsp:cNvSpPr/>
      </dsp:nvSpPr>
      <dsp:spPr>
        <a:xfrm>
          <a:off x="2501778" y="1416763"/>
          <a:ext cx="1601593" cy="1353257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Проведение </a:t>
          </a: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внутреннего конкурсного </a:t>
          </a: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отбора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Формирование списка </a:t>
          </a: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претендентов</a:t>
          </a:r>
          <a:endParaRPr lang="ru-RU" sz="12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541414" y="1456399"/>
        <a:ext cx="1522321" cy="1273985"/>
      </dsp:txXfrm>
    </dsp:sp>
    <dsp:sp modelId="{4C9D5939-25EB-4842-955C-354B57BA0CDE}">
      <dsp:nvSpPr>
        <dsp:cNvPr id="0" name=""/>
        <dsp:cNvSpPr/>
      </dsp:nvSpPr>
      <dsp:spPr>
        <a:xfrm flipV="1">
          <a:off x="4072589" y="1887523"/>
          <a:ext cx="523998" cy="447729"/>
        </a:xfrm>
        <a:prstGeom prst="lef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8CD2C-A8A1-40AC-8FAD-7515E38096FE}">
      <dsp:nvSpPr>
        <dsp:cNvPr id="0" name=""/>
        <dsp:cNvSpPr/>
      </dsp:nvSpPr>
      <dsp:spPr>
        <a:xfrm>
          <a:off x="2413186" y="302592"/>
          <a:ext cx="1723010" cy="960956"/>
        </a:xfrm>
        <a:prstGeom prst="flowChartMultidocument">
          <a:avLst/>
        </a:prstGeom>
        <a:solidFill>
          <a:srgbClr val="C0504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Образовательная (научная) </a:t>
          </a: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организация</a:t>
          </a:r>
        </a:p>
      </dsp:txBody>
      <dsp:txXfrm>
        <a:off x="2413186" y="466088"/>
        <a:ext cx="1483304" cy="761068"/>
      </dsp:txXfrm>
    </dsp:sp>
    <dsp:sp modelId="{FC12D61A-6B5B-485C-BA12-D6B11E3C54E9}">
      <dsp:nvSpPr>
        <dsp:cNvPr id="0" name=""/>
        <dsp:cNvSpPr/>
      </dsp:nvSpPr>
      <dsp:spPr>
        <a:xfrm rot="16200155" flipH="1">
          <a:off x="3142869" y="1826936"/>
          <a:ext cx="399939" cy="2588830"/>
        </a:xfrm>
        <a:prstGeom prst="down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39627-B4A1-4263-8975-DF072C5DA3A1}">
      <dsp:nvSpPr>
        <dsp:cNvPr id="0" name=""/>
        <dsp:cNvSpPr/>
      </dsp:nvSpPr>
      <dsp:spPr>
        <a:xfrm>
          <a:off x="4569388" y="250786"/>
          <a:ext cx="1601593" cy="960956"/>
        </a:xfrm>
        <a:prstGeom prst="flowChartMultidocument">
          <a:avLst/>
        </a:prstGeom>
        <a:solidFill>
          <a:srgbClr val="C0504D">
            <a:lumMod val="60000"/>
            <a:lumOff val="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Получатель</a:t>
          </a:r>
        </a:p>
      </dsp:txBody>
      <dsp:txXfrm>
        <a:off x="4569388" y="414282"/>
        <a:ext cx="1378779" cy="761068"/>
      </dsp:txXfrm>
    </dsp:sp>
    <dsp:sp modelId="{795B6CC0-8EC3-4669-9875-974D5816574A}">
      <dsp:nvSpPr>
        <dsp:cNvPr id="0" name=""/>
        <dsp:cNvSpPr/>
      </dsp:nvSpPr>
      <dsp:spPr>
        <a:xfrm rot="16149900">
          <a:off x="4155252" y="447329"/>
          <a:ext cx="329968" cy="528847"/>
        </a:xfrm>
        <a:prstGeom prst="mathDivide">
          <a:avLst/>
        </a:prstGeom>
        <a:solidFill>
          <a:srgbClr val="C0504D">
            <a:lumMod val="40000"/>
            <a:lumOff val="6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715F1-75C4-4271-B4F6-8DE0E62B4E78}">
      <dsp:nvSpPr>
        <dsp:cNvPr id="0" name=""/>
        <dsp:cNvSpPr/>
      </dsp:nvSpPr>
      <dsp:spPr>
        <a:xfrm>
          <a:off x="4559362" y="1367177"/>
          <a:ext cx="1601593" cy="1245879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Заявка </a:t>
          </a: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 участие в конкурсном отборе</a:t>
          </a:r>
        </a:p>
      </dsp:txBody>
      <dsp:txXfrm>
        <a:off x="4595853" y="1403668"/>
        <a:ext cx="1528611" cy="1172897"/>
      </dsp:txXfrm>
    </dsp:sp>
    <dsp:sp modelId="{0CD466EC-0AC3-449C-925A-B0243D0D4864}">
      <dsp:nvSpPr>
        <dsp:cNvPr id="0" name=""/>
        <dsp:cNvSpPr/>
      </dsp:nvSpPr>
      <dsp:spPr>
        <a:xfrm rot="5386332">
          <a:off x="1989084" y="1864066"/>
          <a:ext cx="471131" cy="565797"/>
        </a:xfrm>
        <a:prstGeom prst="down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10EDB-3D22-4A7F-8F91-AFA2C70F629E}">
      <dsp:nvSpPr>
        <dsp:cNvPr id="0" name=""/>
        <dsp:cNvSpPr/>
      </dsp:nvSpPr>
      <dsp:spPr>
        <a:xfrm>
          <a:off x="4592955" y="2863435"/>
          <a:ext cx="1601593" cy="1311292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Оформление заявления </a:t>
          </a: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 выплату именной стипендии и </a:t>
          </a: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обработку персональных данных с указанием банковских реквизитов</a:t>
          </a:r>
        </a:p>
      </dsp:txBody>
      <dsp:txXfrm>
        <a:off x="4631361" y="2901841"/>
        <a:ext cx="1524781" cy="1234480"/>
      </dsp:txXfrm>
    </dsp:sp>
    <dsp:sp modelId="{45B041D4-1B0C-4D23-BFCB-F7F38E08ED6B}">
      <dsp:nvSpPr>
        <dsp:cNvPr id="0" name=""/>
        <dsp:cNvSpPr/>
      </dsp:nvSpPr>
      <dsp:spPr>
        <a:xfrm rot="10800000">
          <a:off x="1687278" y="4975954"/>
          <a:ext cx="2952449" cy="416404"/>
        </a:xfrm>
        <a:prstGeom prst="left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DEE11E-E5D0-481A-999D-1C7C376F6E0C}">
      <dsp:nvSpPr>
        <dsp:cNvPr id="0" name=""/>
        <dsp:cNvSpPr/>
      </dsp:nvSpPr>
      <dsp:spPr>
        <a:xfrm>
          <a:off x="4621992" y="4519053"/>
          <a:ext cx="1601593" cy="96095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Зачисление средств на лицевой счет получателя</a:t>
          </a:r>
        </a:p>
      </dsp:txBody>
      <dsp:txXfrm>
        <a:off x="4650137" y="4547198"/>
        <a:ext cx="1545303" cy="904666"/>
      </dsp:txXfrm>
    </dsp:sp>
    <dsp:sp modelId="{8C194130-1A46-47C4-8750-946FDD03AF05}">
      <dsp:nvSpPr>
        <dsp:cNvPr id="0" name=""/>
        <dsp:cNvSpPr/>
      </dsp:nvSpPr>
      <dsp:spPr>
        <a:xfrm>
          <a:off x="429876" y="4271581"/>
          <a:ext cx="1470054" cy="1171030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Обработка заявлений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Перечисление </a:t>
          </a:r>
          <a:r>
            <a:rPr lang="ru-RU" sz="120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средств на лицевой счет получателей</a:t>
          </a:r>
        </a:p>
      </dsp:txBody>
      <dsp:txXfrm>
        <a:off x="464174" y="4305879"/>
        <a:ext cx="1401458" cy="11024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7DBB1-0CCC-4EFC-9849-85DEDE265689}">
      <dsp:nvSpPr>
        <dsp:cNvPr id="0" name=""/>
        <dsp:cNvSpPr/>
      </dsp:nvSpPr>
      <dsp:spPr>
        <a:xfrm>
          <a:off x="0" y="2250"/>
          <a:ext cx="871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8B1953-BA0E-4E5E-BBE3-229A9227FDFC}">
      <dsp:nvSpPr>
        <dsp:cNvPr id="0" name=""/>
        <dsp:cNvSpPr/>
      </dsp:nvSpPr>
      <dsp:spPr>
        <a:xfrm>
          <a:off x="0" y="2250"/>
          <a:ext cx="1742593" cy="4604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u="sng" kern="1200" dirty="0" smtClean="0"/>
            <a:t>Оформление Описания достижений претендента</a:t>
          </a:r>
          <a:endParaRPr lang="ru-RU" sz="1400" u="sng" kern="1200" dirty="0"/>
        </a:p>
      </dsp:txBody>
      <dsp:txXfrm>
        <a:off x="0" y="2250"/>
        <a:ext cx="1742593" cy="4604011"/>
      </dsp:txXfrm>
    </dsp:sp>
    <dsp:sp modelId="{A10F08C4-6ED0-4179-9859-C401D3AECE5F}">
      <dsp:nvSpPr>
        <dsp:cNvPr id="0" name=""/>
        <dsp:cNvSpPr/>
      </dsp:nvSpPr>
      <dsp:spPr>
        <a:xfrm>
          <a:off x="1873288" y="27737"/>
          <a:ext cx="6839679" cy="88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u="none" kern="1200" dirty="0" smtClean="0"/>
            <a:t>Формы установлены Положением для каждого вида именной стипендии (приложения к формам 1 – 6 списков претендентов в Приложении 1 к Положению). </a:t>
          </a:r>
          <a:endParaRPr lang="ru-RU" sz="1600" u="none" kern="1200" dirty="0"/>
        </a:p>
      </dsp:txBody>
      <dsp:txXfrm>
        <a:off x="1873288" y="27737"/>
        <a:ext cx="6839679" cy="889950"/>
      </dsp:txXfrm>
    </dsp:sp>
    <dsp:sp modelId="{27A8DFF7-1D22-49BC-9A98-D8C5C8CA561A}">
      <dsp:nvSpPr>
        <dsp:cNvPr id="0" name=""/>
        <dsp:cNvSpPr/>
      </dsp:nvSpPr>
      <dsp:spPr>
        <a:xfrm>
          <a:off x="1742593" y="917687"/>
          <a:ext cx="6970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333015-FF94-4906-8075-5EFD1EA60BE7}">
      <dsp:nvSpPr>
        <dsp:cNvPr id="0" name=""/>
        <dsp:cNvSpPr/>
      </dsp:nvSpPr>
      <dsp:spPr>
        <a:xfrm>
          <a:off x="1873288" y="943174"/>
          <a:ext cx="6839679" cy="6181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u="none" kern="1200" dirty="0" smtClean="0"/>
            <a:t>Заполняется претендентом лично с использованием средств печатного набора текста.</a:t>
          </a:r>
        </a:p>
      </dsp:txBody>
      <dsp:txXfrm>
        <a:off x="1873288" y="943174"/>
        <a:ext cx="6839679" cy="618189"/>
      </dsp:txXfrm>
    </dsp:sp>
    <dsp:sp modelId="{F11B68E5-44C9-4CD5-9BD5-8F27652D344B}">
      <dsp:nvSpPr>
        <dsp:cNvPr id="0" name=""/>
        <dsp:cNvSpPr/>
      </dsp:nvSpPr>
      <dsp:spPr>
        <a:xfrm>
          <a:off x="1742593" y="1561364"/>
          <a:ext cx="6970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6C5F7C-1A14-40EF-B360-0599672DAAAB}">
      <dsp:nvSpPr>
        <dsp:cNvPr id="0" name=""/>
        <dsp:cNvSpPr/>
      </dsp:nvSpPr>
      <dsp:spPr>
        <a:xfrm>
          <a:off x="1873288" y="1586851"/>
          <a:ext cx="6839679" cy="1065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u="none" kern="1200" dirty="0" smtClean="0"/>
            <a:t>Информация заполняется в последовательности позиций, определенной в подстрочниках, в строгом соответствии с материалами, подтверждающими достижения. Использование произвольных сокращений и обозначений не допускается.</a:t>
          </a:r>
        </a:p>
      </dsp:txBody>
      <dsp:txXfrm>
        <a:off x="1873288" y="1586851"/>
        <a:ext cx="6839679" cy="1065679"/>
      </dsp:txXfrm>
    </dsp:sp>
    <dsp:sp modelId="{CD8F6A36-ACA5-4F0B-978D-6B40948606F6}">
      <dsp:nvSpPr>
        <dsp:cNvPr id="0" name=""/>
        <dsp:cNvSpPr/>
      </dsp:nvSpPr>
      <dsp:spPr>
        <a:xfrm>
          <a:off x="1742593" y="2652531"/>
          <a:ext cx="6970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73EA835-9414-4588-AFBF-12B1F535B5AC}">
      <dsp:nvSpPr>
        <dsp:cNvPr id="0" name=""/>
        <dsp:cNvSpPr/>
      </dsp:nvSpPr>
      <dsp:spPr>
        <a:xfrm>
          <a:off x="1872193" y="2664296"/>
          <a:ext cx="6839679" cy="82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u="none" kern="1200" dirty="0" smtClean="0"/>
            <a:t>Указываются подтвержденные документально достижения, полученные в </a:t>
          </a:r>
          <a:r>
            <a:rPr lang="ru-RU" sz="1600" u="none" kern="1200" dirty="0" smtClean="0"/>
            <a:t>учебный год, предшествующий назначению именной стипендии (в период </a:t>
          </a:r>
          <a:r>
            <a:rPr lang="ru-RU" sz="1600" u="none" kern="1200" dirty="0" smtClean="0"/>
            <a:t>с 01 сентября </a:t>
          </a:r>
          <a:r>
            <a:rPr lang="ru-RU" sz="1600" u="none" kern="1200" dirty="0" smtClean="0"/>
            <a:t>по </a:t>
          </a:r>
          <a:r>
            <a:rPr lang="ru-RU" sz="1600" u="none" kern="1200" dirty="0" smtClean="0"/>
            <a:t>31 </a:t>
          </a:r>
          <a:r>
            <a:rPr lang="ru-RU" sz="1600" u="none" kern="1200" dirty="0" smtClean="0"/>
            <a:t>августа)</a:t>
          </a:r>
          <a:endParaRPr lang="ru-RU" sz="1600" u="none" kern="1200" dirty="0" smtClean="0"/>
        </a:p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endParaRPr lang="ru-RU" sz="1600" u="none" kern="1200" dirty="0" smtClean="0"/>
        </a:p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u="none" kern="1200" dirty="0" smtClean="0"/>
            <a:t>.</a:t>
          </a:r>
          <a:endParaRPr lang="ru-RU" sz="1600" u="none" kern="1200" dirty="0"/>
        </a:p>
      </dsp:txBody>
      <dsp:txXfrm>
        <a:off x="1872193" y="2664296"/>
        <a:ext cx="6839679" cy="829973"/>
      </dsp:txXfrm>
    </dsp:sp>
    <dsp:sp modelId="{40E85725-C426-492C-BDA4-39ADF0963121}">
      <dsp:nvSpPr>
        <dsp:cNvPr id="0" name=""/>
        <dsp:cNvSpPr/>
      </dsp:nvSpPr>
      <dsp:spPr>
        <a:xfrm>
          <a:off x="1742593" y="3507992"/>
          <a:ext cx="6970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01B5E99-5307-4050-AECC-9381789D34B6}">
      <dsp:nvSpPr>
        <dsp:cNvPr id="0" name=""/>
        <dsp:cNvSpPr/>
      </dsp:nvSpPr>
      <dsp:spPr>
        <a:xfrm>
          <a:off x="1873288" y="3533479"/>
          <a:ext cx="6839679" cy="509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u="none" kern="1200" dirty="0" smtClean="0"/>
            <a:t>Подписывается лично претендентом с указанием даты представления в организацию.</a:t>
          </a:r>
          <a:endParaRPr lang="ru-RU" sz="1600" u="none" kern="1200" dirty="0"/>
        </a:p>
      </dsp:txBody>
      <dsp:txXfrm>
        <a:off x="1873288" y="3533479"/>
        <a:ext cx="6839679" cy="509745"/>
      </dsp:txXfrm>
    </dsp:sp>
    <dsp:sp modelId="{C438ECBD-8828-4BE7-AA30-19CD972315DB}">
      <dsp:nvSpPr>
        <dsp:cNvPr id="0" name=""/>
        <dsp:cNvSpPr/>
      </dsp:nvSpPr>
      <dsp:spPr>
        <a:xfrm>
          <a:off x="1742593" y="4043225"/>
          <a:ext cx="6970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41A273-C837-4A29-816B-02EF057B97C4}">
      <dsp:nvSpPr>
        <dsp:cNvPr id="0" name=""/>
        <dsp:cNvSpPr/>
      </dsp:nvSpPr>
      <dsp:spPr>
        <a:xfrm>
          <a:off x="1873288" y="4068712"/>
          <a:ext cx="6839679" cy="5097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u="none" kern="1200" dirty="0" smtClean="0"/>
            <a:t>К Описанию достижений претендента прилагаются материалы, их подтверждающие.</a:t>
          </a:r>
          <a:endParaRPr lang="ru-RU" sz="1600" u="none" kern="1200" dirty="0"/>
        </a:p>
      </dsp:txBody>
      <dsp:txXfrm>
        <a:off x="1873288" y="4068712"/>
        <a:ext cx="6839679" cy="509745"/>
      </dsp:txXfrm>
    </dsp:sp>
    <dsp:sp modelId="{96BEF015-0F30-4039-BC05-BA18DCEBC354}">
      <dsp:nvSpPr>
        <dsp:cNvPr id="0" name=""/>
        <dsp:cNvSpPr/>
      </dsp:nvSpPr>
      <dsp:spPr>
        <a:xfrm>
          <a:off x="1742593" y="4578458"/>
          <a:ext cx="6970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Сбор информации от претендентов, проведение внутреннего отбора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7DBB1-0CCC-4EFC-9849-85DEDE265689}">
      <dsp:nvSpPr>
        <dsp:cNvPr id="0" name=""/>
        <dsp:cNvSpPr/>
      </dsp:nvSpPr>
      <dsp:spPr>
        <a:xfrm>
          <a:off x="0" y="1516"/>
          <a:ext cx="871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8B1953-BA0E-4E5E-BBE3-229A9227FDFC}">
      <dsp:nvSpPr>
        <dsp:cNvPr id="0" name=""/>
        <dsp:cNvSpPr/>
      </dsp:nvSpPr>
      <dsp:spPr>
        <a:xfrm>
          <a:off x="0" y="1516"/>
          <a:ext cx="1584330" cy="1811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u="sng" kern="1200" dirty="0" smtClean="0"/>
            <a:t>Организация проводит оценку соответствия</a:t>
          </a:r>
          <a:endParaRPr lang="ru-RU" sz="1400" u="sng" kern="1200" dirty="0"/>
        </a:p>
      </dsp:txBody>
      <dsp:txXfrm>
        <a:off x="0" y="1516"/>
        <a:ext cx="1584330" cy="1811451"/>
      </dsp:txXfrm>
    </dsp:sp>
    <dsp:sp modelId="{A10F08C4-6ED0-4179-9859-C401D3AECE5F}">
      <dsp:nvSpPr>
        <dsp:cNvPr id="0" name=""/>
        <dsp:cNvSpPr/>
      </dsp:nvSpPr>
      <dsp:spPr>
        <a:xfrm>
          <a:off x="1703155" y="43663"/>
          <a:ext cx="2180572" cy="766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none" kern="1200" dirty="0" smtClean="0"/>
            <a:t>* претендента условиям участия в конкурсе</a:t>
          </a:r>
          <a:endParaRPr lang="ru-RU" sz="1400" u="none" kern="1200" dirty="0"/>
        </a:p>
      </dsp:txBody>
      <dsp:txXfrm>
        <a:off x="1703155" y="43663"/>
        <a:ext cx="2180572" cy="766961"/>
      </dsp:txXfrm>
    </dsp:sp>
    <dsp:sp modelId="{468137F2-BDAD-4BC9-AFE0-45A4BEA6AA21}">
      <dsp:nvSpPr>
        <dsp:cNvPr id="0" name=""/>
        <dsp:cNvSpPr/>
      </dsp:nvSpPr>
      <dsp:spPr>
        <a:xfrm>
          <a:off x="4352673" y="67271"/>
          <a:ext cx="4137042" cy="841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kern="1200" dirty="0" smtClean="0"/>
            <a:t>на основании внутренних сведений об обучаю-</a:t>
          </a:r>
          <a:r>
            <a:rPr lang="ru-RU" sz="1400" kern="1200" dirty="0" err="1" smtClean="0"/>
            <a:t>щихся</a:t>
          </a:r>
          <a:r>
            <a:rPr lang="ru-RU" sz="1400" kern="1200" dirty="0" smtClean="0"/>
            <a:t> в части: уровня профессионального образования, основной профессиональной образовательной программы, формы обучения, информации об успеваемости,</a:t>
          </a:r>
          <a:endParaRPr lang="ru-RU" sz="1400" u="none" kern="1200" dirty="0"/>
        </a:p>
      </dsp:txBody>
      <dsp:txXfrm>
        <a:off x="4352673" y="67271"/>
        <a:ext cx="4137042" cy="841799"/>
      </dsp:txXfrm>
    </dsp:sp>
    <dsp:sp modelId="{27A8DFF7-1D22-49BC-9A98-D8C5C8CA561A}">
      <dsp:nvSpPr>
        <dsp:cNvPr id="0" name=""/>
        <dsp:cNvSpPr/>
      </dsp:nvSpPr>
      <dsp:spPr>
        <a:xfrm>
          <a:off x="1512148" y="1152128"/>
          <a:ext cx="63373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6C5F7C-1A14-40EF-B360-0599672DAAAB}">
      <dsp:nvSpPr>
        <dsp:cNvPr id="0" name=""/>
        <dsp:cNvSpPr/>
      </dsp:nvSpPr>
      <dsp:spPr>
        <a:xfrm>
          <a:off x="1617889" y="1224133"/>
          <a:ext cx="2676567" cy="667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none" kern="1200" dirty="0" smtClean="0"/>
            <a:t>* заявленных достижений -установленным в отношении соответствующего вида именной стипендии:</a:t>
          </a:r>
        </a:p>
      </dsp:txBody>
      <dsp:txXfrm>
        <a:off x="1617889" y="1224133"/>
        <a:ext cx="2676567" cy="667125"/>
      </dsp:txXfrm>
    </dsp:sp>
    <dsp:sp modelId="{6EF37A0D-B6F5-4F47-A38D-922683C71F24}">
      <dsp:nvSpPr>
        <dsp:cNvPr id="0" name=""/>
        <dsp:cNvSpPr/>
      </dsp:nvSpPr>
      <dsp:spPr>
        <a:xfrm>
          <a:off x="4311043" y="1324579"/>
          <a:ext cx="3853773" cy="273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none" kern="1200" dirty="0" smtClean="0"/>
            <a:t> - временным интервалам достижения</a:t>
          </a:r>
        </a:p>
      </dsp:txBody>
      <dsp:txXfrm>
        <a:off x="4311043" y="1324579"/>
        <a:ext cx="3853773" cy="273386"/>
      </dsp:txXfrm>
    </dsp:sp>
    <dsp:sp modelId="{49284AAA-EBD5-4A31-93F3-5447A7C73630}">
      <dsp:nvSpPr>
        <dsp:cNvPr id="0" name=""/>
        <dsp:cNvSpPr/>
      </dsp:nvSpPr>
      <dsp:spPr>
        <a:xfrm>
          <a:off x="4356482" y="1636645"/>
          <a:ext cx="30498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2DE5E25-AF1F-4B5C-8066-708FC6D7FD11}">
      <dsp:nvSpPr>
        <dsp:cNvPr id="0" name=""/>
        <dsp:cNvSpPr/>
      </dsp:nvSpPr>
      <dsp:spPr>
        <a:xfrm>
          <a:off x="4356486" y="1636645"/>
          <a:ext cx="4213776" cy="568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none" kern="1200" dirty="0" smtClean="0"/>
            <a:t>- критериям конкурсного отбора</a:t>
          </a:r>
        </a:p>
      </dsp:txBody>
      <dsp:txXfrm>
        <a:off x="4356486" y="1636645"/>
        <a:ext cx="4213776" cy="568733"/>
      </dsp:txXfrm>
    </dsp:sp>
    <dsp:sp modelId="{CD8F6A36-ACA5-4F0B-978D-6B40948606F6}">
      <dsp:nvSpPr>
        <dsp:cNvPr id="0" name=""/>
        <dsp:cNvSpPr/>
      </dsp:nvSpPr>
      <dsp:spPr>
        <a:xfrm>
          <a:off x="1656195" y="2167743"/>
          <a:ext cx="63373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95BF8CF-5BA6-4581-9A34-96DA3DED2234}">
      <dsp:nvSpPr>
        <dsp:cNvPr id="0" name=""/>
        <dsp:cNvSpPr/>
      </dsp:nvSpPr>
      <dsp:spPr>
        <a:xfrm>
          <a:off x="0" y="2182756"/>
          <a:ext cx="871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53070BA-B261-49EB-BB8F-7E126465C1D8}">
      <dsp:nvSpPr>
        <dsp:cNvPr id="0" name=""/>
        <dsp:cNvSpPr/>
      </dsp:nvSpPr>
      <dsp:spPr>
        <a:xfrm>
          <a:off x="0" y="2548163"/>
          <a:ext cx="1888453" cy="566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sng" kern="1200" dirty="0" smtClean="0"/>
            <a:t>Переоформление описания достижений</a:t>
          </a:r>
        </a:p>
      </dsp:txBody>
      <dsp:txXfrm>
        <a:off x="0" y="2548163"/>
        <a:ext cx="1888453" cy="566078"/>
      </dsp:txXfrm>
    </dsp:sp>
    <dsp:sp modelId="{F41F87CB-41B9-4DF5-8E2A-5B1C74F45699}">
      <dsp:nvSpPr>
        <dsp:cNvPr id="0" name=""/>
        <dsp:cNvSpPr/>
      </dsp:nvSpPr>
      <dsp:spPr>
        <a:xfrm>
          <a:off x="1850973" y="2378327"/>
          <a:ext cx="2539536" cy="795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none" kern="1200" dirty="0" smtClean="0"/>
            <a:t>в случае выявления в описании достижений</a:t>
          </a:r>
        </a:p>
      </dsp:txBody>
      <dsp:txXfrm>
        <a:off x="1850973" y="2378327"/>
        <a:ext cx="2539536" cy="795140"/>
      </dsp:txXfrm>
    </dsp:sp>
    <dsp:sp modelId="{4E6530C5-D296-445A-B9BF-CF7A361E353A}">
      <dsp:nvSpPr>
        <dsp:cNvPr id="0" name=""/>
        <dsp:cNvSpPr/>
      </dsp:nvSpPr>
      <dsp:spPr>
        <a:xfrm>
          <a:off x="4296322" y="2151746"/>
          <a:ext cx="4036404" cy="7837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none" kern="1200" dirty="0" smtClean="0"/>
            <a:t>- информации, не соответствующей критериям конкурсного отбора (по дате достижения, статусу, виду мероприятия и т.д.)</a:t>
          </a:r>
          <a:r>
            <a:rPr lang="ru-RU" sz="1400" u="sng" kern="1200" dirty="0" smtClean="0"/>
            <a:t> </a:t>
          </a:r>
        </a:p>
      </dsp:txBody>
      <dsp:txXfrm>
        <a:off x="4296322" y="2151746"/>
        <a:ext cx="4036404" cy="783747"/>
      </dsp:txXfrm>
    </dsp:sp>
    <dsp:sp modelId="{0D93F5E8-05E1-4729-B0EB-1BDC41534F19}">
      <dsp:nvSpPr>
        <dsp:cNvPr id="0" name=""/>
        <dsp:cNvSpPr/>
      </dsp:nvSpPr>
      <dsp:spPr>
        <a:xfrm>
          <a:off x="4356476" y="2884915"/>
          <a:ext cx="3164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86185F9-DFE8-43E9-BDF8-875E7D51B73C}">
      <dsp:nvSpPr>
        <dsp:cNvPr id="0" name=""/>
        <dsp:cNvSpPr/>
      </dsp:nvSpPr>
      <dsp:spPr>
        <a:xfrm>
          <a:off x="4391193" y="2880323"/>
          <a:ext cx="3875869" cy="470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none" kern="1200" dirty="0" smtClean="0"/>
            <a:t>- информации, не совпадающей с данными в подтверждающих материалах</a:t>
          </a:r>
        </a:p>
      </dsp:txBody>
      <dsp:txXfrm>
        <a:off x="4391193" y="2880323"/>
        <a:ext cx="3875869" cy="470597"/>
      </dsp:txXfrm>
    </dsp:sp>
    <dsp:sp modelId="{F0D46352-2538-4768-A640-52075D7663AC}">
      <dsp:nvSpPr>
        <dsp:cNvPr id="0" name=""/>
        <dsp:cNvSpPr/>
      </dsp:nvSpPr>
      <dsp:spPr>
        <a:xfrm>
          <a:off x="4356476" y="3384376"/>
          <a:ext cx="316449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EA08E73-A8C7-4A42-8FE5-5734AEF33800}">
      <dsp:nvSpPr>
        <dsp:cNvPr id="0" name=""/>
        <dsp:cNvSpPr/>
      </dsp:nvSpPr>
      <dsp:spPr>
        <a:xfrm>
          <a:off x="4380782" y="3456388"/>
          <a:ext cx="2911617" cy="391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none" kern="1200" dirty="0" smtClean="0"/>
            <a:t>- нарушений правил оформления</a:t>
          </a:r>
        </a:p>
      </dsp:txBody>
      <dsp:txXfrm>
        <a:off x="4380782" y="3456388"/>
        <a:ext cx="2911617" cy="391697"/>
      </dsp:txXfrm>
    </dsp:sp>
    <dsp:sp modelId="{9CEDC52B-3C39-4BD6-A224-1F8D8BD30874}">
      <dsp:nvSpPr>
        <dsp:cNvPr id="0" name=""/>
        <dsp:cNvSpPr/>
      </dsp:nvSpPr>
      <dsp:spPr>
        <a:xfrm>
          <a:off x="1854852" y="3740093"/>
          <a:ext cx="65755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A43F81B-967E-4C1A-BC83-0872049CDB03}">
      <dsp:nvSpPr>
        <dsp:cNvPr id="0" name=""/>
        <dsp:cNvSpPr/>
      </dsp:nvSpPr>
      <dsp:spPr>
        <a:xfrm>
          <a:off x="0" y="3709741"/>
          <a:ext cx="871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7181DA-F19C-4671-AF2C-65C08C52E100}">
      <dsp:nvSpPr>
        <dsp:cNvPr id="0" name=""/>
        <dsp:cNvSpPr/>
      </dsp:nvSpPr>
      <dsp:spPr>
        <a:xfrm>
          <a:off x="0" y="3816423"/>
          <a:ext cx="2926435" cy="6834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400" u="sng" kern="1200" dirty="0" smtClean="0"/>
            <a:t>Проведение внутреннего отбора, утверждение состава претендентов уполномоченным органом организации</a:t>
          </a:r>
        </a:p>
      </dsp:txBody>
      <dsp:txXfrm>
        <a:off x="0" y="3816423"/>
        <a:ext cx="2926435" cy="683442"/>
      </dsp:txXfrm>
    </dsp:sp>
    <dsp:sp modelId="{48F90B98-5DA9-473F-98FE-402E708379FA}">
      <dsp:nvSpPr>
        <dsp:cNvPr id="0" name=""/>
        <dsp:cNvSpPr/>
      </dsp:nvSpPr>
      <dsp:spPr>
        <a:xfrm>
          <a:off x="3039468" y="3748874"/>
          <a:ext cx="5673499" cy="802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Достоверность информации, содержащейся в Описании достижений претендента, и ее соответствие данным в подтверждающих </a:t>
          </a:r>
          <a:r>
            <a:rPr lang="ru-RU" sz="1400" kern="1200" dirty="0" smtClean="0"/>
            <a:t>материалах, </a:t>
          </a:r>
          <a:r>
            <a:rPr lang="ru-RU" sz="1400" kern="1200" dirty="0"/>
            <a:t>заверяется </a:t>
          </a:r>
          <a:r>
            <a:rPr lang="ru-RU" sz="1400" kern="1200" dirty="0" smtClean="0"/>
            <a:t>в Описании подписью уполномоченного исполнителя </a:t>
          </a:r>
          <a:r>
            <a:rPr lang="ru-RU" sz="1400" kern="1200" dirty="0"/>
            <a:t>от </a:t>
          </a:r>
          <a:r>
            <a:rPr lang="ru-RU" sz="1400" kern="1200" dirty="0" smtClean="0"/>
            <a:t>организации.</a:t>
          </a:r>
          <a:endParaRPr lang="ru-RU" sz="1400" kern="1200" dirty="0"/>
        </a:p>
      </dsp:txBody>
      <dsp:txXfrm>
        <a:off x="3039468" y="3748874"/>
        <a:ext cx="5673499" cy="802146"/>
      </dsp:txXfrm>
    </dsp:sp>
    <dsp:sp modelId="{EC9B04AB-D76D-4F9A-A53B-C213634D0151}">
      <dsp:nvSpPr>
        <dsp:cNvPr id="0" name=""/>
        <dsp:cNvSpPr/>
      </dsp:nvSpPr>
      <dsp:spPr>
        <a:xfrm>
          <a:off x="3069959" y="4608512"/>
          <a:ext cx="56430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B2CDF-8148-4F86-AD92-50484BF3B5B2}">
      <dsp:nvSpPr>
        <dsp:cNvPr id="0" name=""/>
        <dsp:cNvSpPr/>
      </dsp:nvSpPr>
      <dsp:spPr>
        <a:xfrm>
          <a:off x="0" y="0"/>
          <a:ext cx="8239245" cy="760243"/>
        </a:xfrm>
        <a:prstGeom prst="roundRect">
          <a:avLst/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Оформление Списков претендентов</a:t>
          </a:r>
          <a:endParaRPr lang="ru-RU" sz="2400" kern="1200" dirty="0"/>
        </a:p>
      </dsp:txBody>
      <dsp:txXfrm>
        <a:off x="37112" y="37112"/>
        <a:ext cx="8165021" cy="686019"/>
      </dsp:txXfrm>
    </dsp:sp>
    <dsp:sp modelId="{ADFE0003-C8E2-43A7-AD91-A4F84F7F4205}">
      <dsp:nvSpPr>
        <dsp:cNvPr id="0" name=""/>
        <dsp:cNvSpPr/>
      </dsp:nvSpPr>
      <dsp:spPr>
        <a:xfrm>
          <a:off x="0" y="761147"/>
          <a:ext cx="8239245" cy="3991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596" tIns="17780" rIns="99568" bIns="17780" numCol="1" spcCol="1270" anchor="t" anchorCtr="0">
          <a:noAutofit/>
        </a:bodyPr>
        <a:lstStyle/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Списки оформляются лицом, определенным организацией в качестве исполнителя.</a:t>
          </a:r>
          <a:endParaRPr lang="ru-RU" sz="1400" kern="1200" dirty="0"/>
        </a:p>
        <a:p>
          <a:pPr marL="0" lvl="1" indent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 </a:t>
          </a:r>
          <a:r>
            <a:rPr lang="ru-RU" sz="1400" kern="1200" dirty="0" smtClean="0"/>
            <a:t>Заполняются на основании представленных претендентами Описаний достижений и подтверждающих материалов при  условии соответствия достижения виду, статусу и времени, определенных в Положении об именных стипендиях .</a:t>
          </a:r>
          <a:endParaRPr lang="ru-RU" sz="1400" kern="1200" dirty="0"/>
        </a:p>
        <a:p>
          <a:pPr marL="0" lvl="1" indent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 Формы 1-6 заполняются в соответствии с пояснениями, размещенными в примечаниях к формам (шрифт </a:t>
          </a:r>
          <a:r>
            <a:rPr lang="en-US" sz="1400" kern="1200" dirty="0" smtClean="0"/>
            <a:t>Times New Roman</a:t>
          </a:r>
          <a:r>
            <a:rPr lang="ru-RU" sz="1400" kern="1200" dirty="0" smtClean="0"/>
            <a:t>, размер - 9)</a:t>
          </a:r>
          <a:endParaRPr lang="ru-RU" sz="1400" kern="1200" dirty="0"/>
        </a:p>
        <a:p>
          <a:pPr marL="0" lvl="2" indent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Используется система  введенных в положении сокращений статуса и вида мероприятий, изданий,</a:t>
          </a:r>
          <a:endParaRPr lang="ru-RU" sz="1400" kern="1200" dirty="0"/>
        </a:p>
        <a:p>
          <a:pPr marL="0" lvl="2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Указывается количество достижений, статус участия претендента.</a:t>
          </a:r>
          <a:endParaRPr lang="ru-RU" sz="1400" kern="1200" dirty="0"/>
        </a:p>
        <a:p>
          <a:pPr marL="0" lvl="2" indent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При полном совпадении характеристик достижений, их описание в списке объединяется в одну строку, объемные параметры суммируются.</a:t>
          </a:r>
          <a:endParaRPr lang="ru-RU" sz="1400" kern="1200" dirty="0"/>
        </a:p>
        <a:p>
          <a:pPr marL="0" lvl="2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Подписывается руководителем организации и исполнителем. </a:t>
          </a:r>
          <a:endParaRPr lang="ru-RU" sz="1400" kern="1200" dirty="0"/>
        </a:p>
        <a:p>
          <a:pPr marL="0" lvl="1" indent="0" algn="just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/>
            <a:t> К каждой форме прикладывается соответствующий комплект Описаний достижений претендентов. Не допускается внесение исполнителем в Описание достижений претендента дополнений, исправлений, авторских отметок и т.п. Материалы, подтверждающие достижения, не включаются в комплект материалов, направляемых в Правительство Ярославской области, и хранятся в организации в течение всего срока освоения обучающимся основной образовательной программы высшего образования соответствующего уровня.</a:t>
          </a:r>
          <a:endParaRPr lang="ru-RU" sz="1400" kern="1200" dirty="0"/>
        </a:p>
      </dsp:txBody>
      <dsp:txXfrm>
        <a:off x="0" y="761147"/>
        <a:ext cx="8239245" cy="39913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F4BA0-0DA0-48D0-B932-9B7CF076CF11}">
      <dsp:nvSpPr>
        <dsp:cNvPr id="0" name=""/>
        <dsp:cNvSpPr/>
      </dsp:nvSpPr>
      <dsp:spPr>
        <a:xfrm>
          <a:off x="3527666" y="1013410"/>
          <a:ext cx="527144" cy="987124"/>
        </a:xfrm>
        <a:prstGeom prst="rightArrow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24ECD1-E4B3-409F-BA44-089A6FFCA0BC}">
      <dsp:nvSpPr>
        <dsp:cNvPr id="0" name=""/>
        <dsp:cNvSpPr/>
      </dsp:nvSpPr>
      <dsp:spPr>
        <a:xfrm rot="5400000">
          <a:off x="202780" y="3775003"/>
          <a:ext cx="963964" cy="96396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14C793-3471-4416-BFF5-12668A4F8868}">
      <dsp:nvSpPr>
        <dsp:cNvPr id="0" name=""/>
        <dsp:cNvSpPr/>
      </dsp:nvSpPr>
      <dsp:spPr>
        <a:xfrm rot="16200000">
          <a:off x="-1229622" y="1374360"/>
          <a:ext cx="3756835" cy="1008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Примеры оформления списка претендентов (учебные и научные достижения)</a:t>
          </a:r>
          <a:endParaRPr lang="ru-RU" sz="2000" kern="1200" dirty="0"/>
        </a:p>
      </dsp:txBody>
      <dsp:txXfrm>
        <a:off x="-1229622" y="1374360"/>
        <a:ext cx="3756835" cy="1008114"/>
      </dsp:txXfrm>
    </dsp:sp>
    <dsp:sp modelId="{84E95C1E-FCFB-46DE-BC1B-A5A962BE3339}">
      <dsp:nvSpPr>
        <dsp:cNvPr id="0" name=""/>
        <dsp:cNvSpPr/>
      </dsp:nvSpPr>
      <dsp:spPr>
        <a:xfrm>
          <a:off x="1223417" y="565214"/>
          <a:ext cx="2896979" cy="3956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Достижение</a:t>
          </a:r>
          <a:r>
            <a:rPr lang="ru-RU" sz="1600" kern="1200" dirty="0" smtClean="0"/>
            <a:t> – 2 место в олимпиаде «</a:t>
          </a:r>
          <a:r>
            <a:rPr lang="en-US" sz="1600" kern="1200" dirty="0" smtClean="0"/>
            <a:t>IT</a:t>
          </a:r>
          <a:r>
            <a:rPr lang="ru-RU" sz="1600" kern="1200" dirty="0" smtClean="0"/>
            <a:t>-Планета» в составе команды вуза на первенстве ЦФО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Отражение в Списке:</a:t>
          </a:r>
          <a:endParaRPr lang="ru-RU" sz="1600" i="1" u="none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МР О – 1 – призер (в команде)</a:t>
          </a:r>
          <a:r>
            <a:rPr lang="ru-RU" sz="1800" u="sng" kern="1200" dirty="0" smtClean="0"/>
            <a:t>.</a:t>
          </a:r>
          <a:endParaRPr lang="ru-RU" sz="1800" u="sng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Достижение –</a:t>
          </a:r>
          <a:r>
            <a:rPr lang="ru-RU" sz="2000" u="none" kern="1200" dirty="0" smtClean="0"/>
            <a:t> </a:t>
          </a:r>
          <a:r>
            <a:rPr lang="ru-RU" sz="1600" u="none" kern="1200" dirty="0" smtClean="0"/>
            <a:t>1 место с докладом на конференции технических вузов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Отражение в Списке: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ВД КФ – 1 – победитель</a:t>
          </a:r>
          <a:endParaRPr lang="ru-RU" sz="2000" u="sng" kern="1200" dirty="0"/>
        </a:p>
      </dsp:txBody>
      <dsp:txXfrm>
        <a:off x="1223417" y="565214"/>
        <a:ext cx="2896979" cy="395659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F4BA0-0DA0-48D0-B932-9B7CF076CF11}">
      <dsp:nvSpPr>
        <dsp:cNvPr id="0" name=""/>
        <dsp:cNvSpPr/>
      </dsp:nvSpPr>
      <dsp:spPr>
        <a:xfrm flipH="1" flipV="1">
          <a:off x="450898" y="3973962"/>
          <a:ext cx="93576" cy="156861"/>
        </a:xfrm>
        <a:prstGeom prst="rightArrow">
          <a:avLst/>
        </a:prstGeom>
        <a:solidFill>
          <a:srgbClr val="C5C5C5">
            <a:alpha val="54000"/>
          </a:srgbClr>
        </a:solidFill>
        <a:ln>
          <a:noFill/>
        </a:ln>
        <a:effectLst/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24ECD1-E4B3-409F-BA44-089A6FFCA0BC}">
      <dsp:nvSpPr>
        <dsp:cNvPr id="0" name=""/>
        <dsp:cNvSpPr/>
      </dsp:nvSpPr>
      <dsp:spPr>
        <a:xfrm rot="5400000" flipV="1">
          <a:off x="203449" y="3596874"/>
          <a:ext cx="770638" cy="664649"/>
        </a:xfrm>
        <a:prstGeom prst="actionButtonForwardNext">
          <a:avLst/>
        </a:prstGeom>
        <a:solidFill>
          <a:srgbClr val="C2C2C2"/>
        </a:solidFill>
        <a:ln w="25400" cap="flat" cmpd="sng" algn="ctr">
          <a:noFill/>
          <a:prstDash val="solid"/>
        </a:ln>
        <a:effectLst/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14C793-3471-4416-BFF5-12668A4F8868}">
      <dsp:nvSpPr>
        <dsp:cNvPr id="0" name=""/>
        <dsp:cNvSpPr/>
      </dsp:nvSpPr>
      <dsp:spPr>
        <a:xfrm rot="16200000">
          <a:off x="-1006145" y="1484539"/>
          <a:ext cx="3373415" cy="801813"/>
        </a:xfrm>
        <a:prstGeom prst="rect">
          <a:avLst/>
        </a:prstGeom>
        <a:solidFill>
          <a:srgbClr val="D1D1D1"/>
        </a:solidFill>
        <a:ln>
          <a:noFill/>
        </a:ln>
        <a:effectLst/>
        <a:scene3d>
          <a:camera prst="orthographicFront"/>
          <a:lightRig rig="threePt" dir="t"/>
        </a:scene3d>
        <a:sp3d contourW="12700">
          <a:contourClr>
            <a:schemeClr val="bg1">
              <a:lumMod val="85000"/>
            </a:schemeClr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Примеры оформления списка претендентов (публикации*)</a:t>
          </a:r>
          <a:endParaRPr lang="ru-RU" sz="2000" kern="1200" dirty="0"/>
        </a:p>
      </dsp:txBody>
      <dsp:txXfrm>
        <a:off x="-1006145" y="1484539"/>
        <a:ext cx="3373415" cy="801813"/>
      </dsp:txXfrm>
    </dsp:sp>
    <dsp:sp modelId="{84E95C1E-FCFB-46DE-BC1B-A5A962BE3339}">
      <dsp:nvSpPr>
        <dsp:cNvPr id="0" name=""/>
        <dsp:cNvSpPr/>
      </dsp:nvSpPr>
      <dsp:spPr>
        <a:xfrm>
          <a:off x="1049258" y="188147"/>
          <a:ext cx="2425759" cy="4221834"/>
        </a:xfrm>
        <a:prstGeom prst="rect">
          <a:avLst/>
        </a:prstGeom>
        <a:solidFill>
          <a:srgbClr val="CBCBCB"/>
        </a:solidFill>
        <a:ln>
          <a:noFill/>
        </a:ln>
        <a:effectLst/>
        <a:scene3d>
          <a:camera prst="orthographicFront"/>
          <a:lightRig rig="threePt" dir="t"/>
        </a:scene3d>
        <a:sp3d contourW="12700">
          <a:contourClr>
            <a:schemeClr val="accent3">
              <a:lumMod val="85000"/>
            </a:schemeClr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Достижения</a:t>
          </a:r>
          <a:r>
            <a:rPr lang="ru-RU" sz="1600" kern="1200" dirty="0" smtClean="0"/>
            <a:t> - Тезисы докладов на двух межвузовских конференциях: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…..  в объеме 0,4 </a:t>
          </a:r>
          <a:r>
            <a:rPr lang="ru-RU" sz="1600" kern="1200" dirty="0" err="1" smtClean="0"/>
            <a:t>п.л</a:t>
          </a:r>
          <a:r>
            <a:rPr lang="ru-RU" sz="1600" kern="1200" dirty="0" smtClean="0"/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….. в объеме 0,2 </a:t>
          </a:r>
          <a:r>
            <a:rPr lang="ru-RU" sz="1600" kern="1200" dirty="0" err="1" smtClean="0"/>
            <a:t>п.л</a:t>
          </a:r>
          <a:r>
            <a:rPr lang="ru-RU" sz="1600" kern="1200" dirty="0" smtClean="0"/>
            <a:t>.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Отражение в Списке:</a:t>
          </a:r>
          <a:endParaRPr lang="ru-RU" sz="1600" i="1" u="none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МВ КФ – 2 – 0,6 </a:t>
          </a:r>
          <a:r>
            <a:rPr lang="ru-RU" sz="1600" u="sng" kern="1200" dirty="0" err="1" smtClean="0"/>
            <a:t>п.л</a:t>
          </a:r>
          <a:r>
            <a:rPr lang="ru-RU" sz="1800" u="sng" kern="1200" dirty="0" smtClean="0"/>
            <a:t>.</a:t>
          </a:r>
          <a:endParaRPr lang="ru-RU" sz="1800" u="sng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Достижение -</a:t>
          </a:r>
          <a:r>
            <a:rPr lang="ru-RU" sz="2000" u="none" kern="1200" dirty="0" smtClean="0"/>
            <a:t> </a:t>
          </a:r>
          <a:r>
            <a:rPr lang="ru-RU" sz="1600" u="none" kern="1200" dirty="0" smtClean="0"/>
            <a:t>Статья в научном журнале списка ВАК в объеме 1 </a:t>
          </a:r>
          <a:r>
            <a:rPr lang="ru-RU" sz="1600" u="none" kern="1200" dirty="0" err="1" smtClean="0"/>
            <a:t>п.л</a:t>
          </a:r>
          <a:r>
            <a:rPr lang="ru-RU" sz="1600" u="none" kern="1200" dirty="0" smtClean="0"/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Отражение в Списке: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ВАК – 1 – 1 </a:t>
          </a:r>
          <a:r>
            <a:rPr lang="ru-RU" sz="1600" u="sng" kern="1200" dirty="0" err="1" smtClean="0"/>
            <a:t>п.л</a:t>
          </a:r>
          <a:r>
            <a:rPr lang="ru-RU" sz="2000" u="sng" kern="1200" dirty="0" smtClean="0"/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/>
            <a:t>* </a:t>
          </a:r>
          <a:r>
            <a:rPr lang="ru-RU" sz="1200" i="1" u="none" kern="1200" dirty="0" smtClean="0"/>
            <a:t>При наличии соавторов засчитывается объем только авторской доли  текста</a:t>
          </a:r>
          <a:endParaRPr lang="ru-RU" sz="1200" i="1" u="none" kern="1200" dirty="0"/>
        </a:p>
      </dsp:txBody>
      <dsp:txXfrm>
        <a:off x="1049258" y="188147"/>
        <a:ext cx="2425759" cy="422183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44036" y="157525"/>
          <a:ext cx="8424915" cy="12255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45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Наличие организационных предпосылок внутреннего отбора в организации  </a:t>
          </a:r>
          <a:endParaRPr lang="ru-RU" sz="1800" kern="1200" dirty="0"/>
        </a:p>
      </dsp:txBody>
      <dsp:txXfrm>
        <a:off x="144036" y="463918"/>
        <a:ext cx="8118522" cy="612786"/>
      </dsp:txXfrm>
    </dsp:sp>
    <dsp:sp modelId="{EA120FCF-C6AA-4B87-877E-5992B78CA861}">
      <dsp:nvSpPr>
        <dsp:cNvPr id="0" name=""/>
        <dsp:cNvSpPr/>
      </dsp:nvSpPr>
      <dsp:spPr>
        <a:xfrm>
          <a:off x="22297" y="1038458"/>
          <a:ext cx="884652" cy="8063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 этап</a:t>
          </a:r>
          <a:endParaRPr lang="ru-RU" sz="2000" b="1" kern="1200" dirty="0"/>
        </a:p>
      </dsp:txBody>
      <dsp:txXfrm>
        <a:off x="22297" y="1038458"/>
        <a:ext cx="884652" cy="806305"/>
      </dsp:txXfrm>
    </dsp:sp>
    <dsp:sp modelId="{31BFA314-0260-4231-AC76-5AD198A04C7D}">
      <dsp:nvSpPr>
        <dsp:cNvPr id="0" name=""/>
        <dsp:cNvSpPr/>
      </dsp:nvSpPr>
      <dsp:spPr>
        <a:xfrm>
          <a:off x="915391" y="965711"/>
          <a:ext cx="7567106" cy="15286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45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Сбор информации от претендентов, проведение внутреннего отбора</a:t>
          </a:r>
          <a:endParaRPr lang="ru-RU" sz="1800" kern="1200" dirty="0"/>
        </a:p>
      </dsp:txBody>
      <dsp:txXfrm>
        <a:off x="915391" y="1347863"/>
        <a:ext cx="7184954" cy="764304"/>
      </dsp:txXfrm>
    </dsp:sp>
    <dsp:sp modelId="{C5FBCD7D-C98B-4713-8284-B89D381D023A}">
      <dsp:nvSpPr>
        <dsp:cNvPr id="0" name=""/>
        <dsp:cNvSpPr/>
      </dsp:nvSpPr>
      <dsp:spPr>
        <a:xfrm>
          <a:off x="849610" y="2082574"/>
          <a:ext cx="912749" cy="8632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 этап</a:t>
          </a:r>
          <a:endParaRPr lang="ru-RU" sz="2000" b="1" kern="1200" dirty="0"/>
        </a:p>
      </dsp:txBody>
      <dsp:txXfrm>
        <a:off x="849610" y="2082574"/>
        <a:ext cx="912749" cy="863251"/>
      </dsp:txXfrm>
    </dsp:sp>
    <dsp:sp modelId="{239FB8CA-E3FE-4816-B170-B9EA619DC46A}">
      <dsp:nvSpPr>
        <dsp:cNvPr id="0" name=""/>
        <dsp:cNvSpPr/>
      </dsp:nvSpPr>
      <dsp:spPr>
        <a:xfrm>
          <a:off x="1723494" y="1872212"/>
          <a:ext cx="6728803" cy="1657391"/>
        </a:xfrm>
        <a:prstGeom prst="rightArrow">
          <a:avLst>
            <a:gd name="adj1" fmla="val 50000"/>
            <a:gd name="adj2" fmla="val 50000"/>
          </a:avLst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45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kern="1200" dirty="0"/>
        </a:p>
      </dsp:txBody>
      <dsp:txXfrm>
        <a:off x="1723494" y="2286560"/>
        <a:ext cx="6314455" cy="828695"/>
      </dsp:txXfrm>
    </dsp:sp>
    <dsp:sp modelId="{52DA569D-7785-420B-B3A3-234DB30FAAF3}">
      <dsp:nvSpPr>
        <dsp:cNvPr id="0" name=""/>
        <dsp:cNvSpPr/>
      </dsp:nvSpPr>
      <dsp:spPr>
        <a:xfrm>
          <a:off x="1725540" y="3096353"/>
          <a:ext cx="905240" cy="8280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 этап</a:t>
          </a:r>
          <a:endParaRPr lang="ru-RU" sz="2000" b="1" kern="1200" dirty="0"/>
        </a:p>
      </dsp:txBody>
      <dsp:txXfrm>
        <a:off x="1725540" y="3096353"/>
        <a:ext cx="905240" cy="828058"/>
      </dsp:txXfrm>
    </dsp:sp>
    <dsp:sp modelId="{DD1CD8DC-70BB-4CA3-B367-FB037FADE86F}">
      <dsp:nvSpPr>
        <dsp:cNvPr id="0" name=""/>
        <dsp:cNvSpPr/>
      </dsp:nvSpPr>
      <dsp:spPr>
        <a:xfrm>
          <a:off x="2646593" y="2795467"/>
          <a:ext cx="5941600" cy="2173087"/>
        </a:xfrm>
        <a:prstGeom prst="rightArrow">
          <a:avLst>
            <a:gd name="adj1" fmla="val 50000"/>
            <a:gd name="adj2" fmla="val 50000"/>
          </a:avLst>
        </a:prstGeom>
        <a:solidFill>
          <a:srgbClr val="E2A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254000" bIns="19456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baseline="0" dirty="0" smtClean="0"/>
            <a:t>Оформление получателями заявлений на выплату именной стипендии и обработку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baseline="0" dirty="0" smtClean="0"/>
            <a:t>персональных данных, направление комплекта материалов в Правительство Ярославской области</a:t>
          </a:r>
          <a:endParaRPr lang="ru-RU" sz="1600" kern="1200" baseline="0" dirty="0"/>
        </a:p>
      </dsp:txBody>
      <dsp:txXfrm>
        <a:off x="2646593" y="3338739"/>
        <a:ext cx="5398328" cy="1086543"/>
      </dsp:txXfrm>
    </dsp:sp>
    <dsp:sp modelId="{F1FF144D-2473-4CE8-A311-B39A26C70ED0}">
      <dsp:nvSpPr>
        <dsp:cNvPr id="0" name=""/>
        <dsp:cNvSpPr/>
      </dsp:nvSpPr>
      <dsp:spPr>
        <a:xfrm>
          <a:off x="2629062" y="4381895"/>
          <a:ext cx="911000" cy="6586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baseline="0" dirty="0" smtClean="0"/>
            <a:t>4 этап</a:t>
          </a:r>
          <a:endParaRPr lang="ru-RU" sz="2000" b="1" kern="1200" baseline="0" dirty="0"/>
        </a:p>
      </dsp:txBody>
      <dsp:txXfrm>
        <a:off x="2629062" y="4381895"/>
        <a:ext cx="911000" cy="65866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F4BA0-0DA0-48D0-B932-9B7CF076CF11}">
      <dsp:nvSpPr>
        <dsp:cNvPr id="0" name=""/>
        <dsp:cNvSpPr/>
      </dsp:nvSpPr>
      <dsp:spPr>
        <a:xfrm>
          <a:off x="3740076" y="506274"/>
          <a:ext cx="580403" cy="525035"/>
        </a:xfrm>
        <a:prstGeom prst="rightArrow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24ECD1-E4B3-409F-BA44-089A6FFCA0BC}">
      <dsp:nvSpPr>
        <dsp:cNvPr id="0" name=""/>
        <dsp:cNvSpPr/>
      </dsp:nvSpPr>
      <dsp:spPr>
        <a:xfrm rot="5400000">
          <a:off x="28579" y="3754801"/>
          <a:ext cx="963964" cy="96396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14C793-3471-4416-BFF5-12668A4F8868}">
      <dsp:nvSpPr>
        <dsp:cNvPr id="0" name=""/>
        <dsp:cNvSpPr/>
      </dsp:nvSpPr>
      <dsp:spPr>
        <a:xfrm rot="16200000">
          <a:off x="-1357122" y="1399757"/>
          <a:ext cx="3494372" cy="722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Примеры оформления списка претендентов (спортивные достижения)</a:t>
          </a:r>
          <a:endParaRPr lang="ru-RU" sz="2000" kern="1200" dirty="0"/>
        </a:p>
      </dsp:txBody>
      <dsp:txXfrm>
        <a:off x="-1357122" y="1399757"/>
        <a:ext cx="3494372" cy="722973"/>
      </dsp:txXfrm>
    </dsp:sp>
    <dsp:sp modelId="{84E95C1E-FCFB-46DE-BC1B-A5A962BE3339}">
      <dsp:nvSpPr>
        <dsp:cNvPr id="0" name=""/>
        <dsp:cNvSpPr/>
      </dsp:nvSpPr>
      <dsp:spPr>
        <a:xfrm>
          <a:off x="1059096" y="312390"/>
          <a:ext cx="2769085" cy="4462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Достижение</a:t>
          </a:r>
          <a:r>
            <a:rPr lang="ru-RU" sz="2000" kern="1200" dirty="0" smtClean="0"/>
            <a:t> - </a:t>
          </a:r>
          <a:r>
            <a:rPr lang="ru-RU" sz="1600" kern="1200" dirty="0" smtClean="0"/>
            <a:t>Участие в легкоатлетической эстафете на приз </a:t>
          </a:r>
          <a:r>
            <a:rPr lang="ru-RU" sz="1600" kern="1200" dirty="0" err="1" smtClean="0"/>
            <a:t>В.В.Терешковой</a:t>
          </a:r>
          <a:r>
            <a:rPr lang="ru-RU" sz="1600" kern="1200" dirty="0" smtClean="0"/>
            <a:t> в составе команды вуза – 3 место</a:t>
          </a:r>
          <a:endParaRPr lang="ru-RU" sz="16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Отражение в Списке –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МЦ БЛ ЧЛ – 1 - 3 место</a:t>
          </a:r>
          <a:endParaRPr lang="ru-RU" sz="1600" u="sng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Достижение</a:t>
          </a:r>
          <a:r>
            <a:rPr lang="ru-RU" sz="1600" u="none" kern="1200" dirty="0" smtClean="0"/>
            <a:t> - Участие в чемпионате Ярославской области по шахматам в качестве судьи</a:t>
          </a:r>
          <a:endParaRPr lang="ru-RU" sz="1600" u="none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u="none" kern="1200" dirty="0" smtClean="0"/>
            <a:t>Отражение в Списке –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РГ С - 1 - ОР</a:t>
          </a:r>
          <a:endParaRPr lang="ru-RU" sz="1600" u="sng" kern="1200" dirty="0"/>
        </a:p>
      </dsp:txBody>
      <dsp:txXfrm>
        <a:off x="1059096" y="312390"/>
        <a:ext cx="2769085" cy="446224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Оформление Списков претендентов и направление материалов в Правительство Ярославской области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A8834F-ADE8-4EB2-8614-07E8E909B763}">
      <dsp:nvSpPr>
        <dsp:cNvPr id="0" name=""/>
        <dsp:cNvSpPr/>
      </dsp:nvSpPr>
      <dsp:spPr>
        <a:xfrm>
          <a:off x="290550" y="0"/>
          <a:ext cx="7990367" cy="455659"/>
        </a:xfrm>
        <a:prstGeom prst="roundRect">
          <a:avLst/>
        </a:prstGeom>
        <a:solidFill>
          <a:srgbClr val="91BB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Направление материалов в Правительство Ярославской области</a:t>
          </a:r>
          <a:endParaRPr lang="ru-RU" sz="1800" b="1" kern="1200" dirty="0"/>
        </a:p>
      </dsp:txBody>
      <dsp:txXfrm>
        <a:off x="312793" y="22243"/>
        <a:ext cx="7945881" cy="411173"/>
      </dsp:txXfrm>
    </dsp:sp>
    <dsp:sp modelId="{22516E29-FC68-4235-B525-957E8FBB2CC2}">
      <dsp:nvSpPr>
        <dsp:cNvPr id="0" name=""/>
        <dsp:cNvSpPr/>
      </dsp:nvSpPr>
      <dsp:spPr>
        <a:xfrm>
          <a:off x="0" y="452166"/>
          <a:ext cx="8280918" cy="4370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274638" lvl="1" indent="-103188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Оформляется сопроводительное письмо о направлении материалов для участия претендентов в конкурсном отборе</a:t>
          </a:r>
          <a:endParaRPr lang="ru-RU" sz="1600" u="none" kern="1200" dirty="0"/>
        </a:p>
        <a:p>
          <a:pPr marL="900113" lvl="2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Содержит поименный список претендентов в разрезе видов именных стипендий</a:t>
          </a:r>
          <a:endParaRPr lang="ru-RU" sz="1600" u="none" kern="1200" dirty="0"/>
        </a:p>
        <a:p>
          <a:pPr marL="354013" lvl="2" indent="54610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Указывается наименование и количество листов приложений</a:t>
          </a:r>
          <a:endParaRPr lang="ru-RU" sz="1600" u="none" kern="1200" dirty="0"/>
        </a:p>
        <a:p>
          <a:pPr marL="354013" lvl="2" indent="54610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Подписывается руководителем организации</a:t>
          </a:r>
          <a:endParaRPr lang="ru-RU" sz="1600" u="none" kern="1200" dirty="0"/>
        </a:p>
        <a:p>
          <a:pPr marL="354013" lvl="2" indent="54610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Содержит выходные сведения (дата, регистрационный номер ). </a:t>
          </a:r>
          <a:endParaRPr lang="ru-RU" sz="1600" u="none" kern="1200" dirty="0"/>
        </a:p>
        <a:p>
          <a:pPr marL="274638" lvl="1" indent="-103188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В Правительство Ярославской области направляется единый от организации комплект материалов (на бумажном носителе), включающий:</a:t>
          </a:r>
          <a:endParaRPr lang="ru-RU" sz="1600" u="none" kern="1200" dirty="0"/>
        </a:p>
        <a:p>
          <a:pPr marL="900113" lvl="2" indent="-93663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списки претендентов</a:t>
          </a:r>
          <a:endParaRPr lang="ru-RU" sz="1600" u="none" kern="1200" dirty="0"/>
        </a:p>
        <a:p>
          <a:pPr marL="900113" lvl="2" indent="-93663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описания достижений (без приложения подтверждающих документов)</a:t>
          </a:r>
          <a:endParaRPr lang="ru-RU" sz="1600" u="none" kern="1200" dirty="0"/>
        </a:p>
        <a:p>
          <a:pPr marL="900113" lvl="2" indent="-93663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сопроводительное </a:t>
          </a:r>
          <a:r>
            <a:rPr lang="en-US" sz="1600" u="none" kern="1200" dirty="0" smtClean="0"/>
            <a:t> </a:t>
          </a:r>
          <a:r>
            <a:rPr lang="ru-RU" sz="1600" u="none" kern="1200" dirty="0" smtClean="0"/>
            <a:t>письмо - официально (через курьера), подлежит регистрации входящих документов в Правительстве Ярославской области.</a:t>
          </a:r>
          <a:endParaRPr lang="ru-RU" sz="1600" u="none" kern="1200" dirty="0"/>
        </a:p>
        <a:p>
          <a:pPr marL="365125" lvl="1" indent="-193675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/>
            <a:t> Электронная версия списков в формате </a:t>
          </a:r>
          <a:r>
            <a:rPr lang="en-US" sz="1600" u="none" kern="1200" dirty="0" smtClean="0"/>
            <a:t>Word </a:t>
          </a:r>
          <a:r>
            <a:rPr lang="ru-RU" sz="1600" u="none" kern="1200" dirty="0" smtClean="0"/>
            <a:t>направляется</a:t>
          </a:r>
          <a:r>
            <a:rPr lang="en-US" sz="1600" u="none" kern="1200" dirty="0" smtClean="0"/>
            <a:t> </a:t>
          </a:r>
          <a:r>
            <a:rPr lang="ru-RU" sz="1600" u="none" kern="1200" dirty="0" smtClean="0"/>
            <a:t>на электронный адрес </a:t>
          </a:r>
          <a:r>
            <a:rPr lang="en-US" sz="1600" u="none" kern="1200" dirty="0" smtClean="0">
              <a:solidFill>
                <a:schemeClr val="tx2">
                  <a:lumMod val="60000"/>
                  <a:lumOff val="40000"/>
                </a:schemeClr>
              </a:solidFill>
              <a:hlinkClick xmlns:r="http://schemas.openxmlformats.org/officeDocument/2006/relationships" r:id="rId1"/>
            </a:rPr>
            <a:t>lohanina@yarregion.ru</a:t>
          </a:r>
          <a:endParaRPr lang="ru-RU" sz="1600" u="none" kern="1200" dirty="0">
            <a:solidFill>
              <a:schemeClr val="tx2">
                <a:lumMod val="60000"/>
                <a:lumOff val="40000"/>
              </a:schemeClr>
            </a:solidFill>
          </a:endParaRPr>
        </a:p>
        <a:p>
          <a:pPr marL="365125" lvl="1" indent="-193675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u="none" kern="1200" dirty="0" smtClean="0">
              <a:solidFill>
                <a:schemeClr val="tx1"/>
              </a:solidFill>
            </a:rPr>
            <a:t> Срок представления материалов в Правительство Ярославской области </a:t>
          </a:r>
          <a:r>
            <a:rPr lang="ru-RU" sz="1600" u="none" kern="1200" dirty="0" smtClean="0">
              <a:solidFill>
                <a:schemeClr val="tx1"/>
              </a:solidFill>
            </a:rPr>
            <a:t>- последний рабочий день до 20 </a:t>
          </a:r>
          <a:r>
            <a:rPr lang="ru-RU" sz="1600" u="none" kern="1200" dirty="0" smtClean="0">
              <a:solidFill>
                <a:schemeClr val="tx1"/>
              </a:solidFill>
            </a:rPr>
            <a:t>сентября </a:t>
          </a:r>
          <a:r>
            <a:rPr lang="ru-RU" sz="1600" u="none" kern="1200" dirty="0" smtClean="0">
              <a:solidFill>
                <a:schemeClr val="tx1"/>
              </a:solidFill>
            </a:rPr>
            <a:t>(до </a:t>
          </a:r>
          <a:r>
            <a:rPr lang="ru-RU" sz="1600" u="none" kern="1200" dirty="0" smtClean="0">
              <a:solidFill>
                <a:schemeClr val="tx1"/>
              </a:solidFill>
            </a:rPr>
            <a:t>15.00 </a:t>
          </a:r>
          <a:r>
            <a:rPr lang="ru-RU" sz="1600" u="none" kern="1200" dirty="0" smtClean="0">
              <a:solidFill>
                <a:schemeClr val="tx1"/>
              </a:solidFill>
            </a:rPr>
            <a:t>- с </a:t>
          </a:r>
          <a:r>
            <a:rPr lang="ru-RU" sz="1600" u="none" kern="1200" dirty="0" smtClean="0">
              <a:solidFill>
                <a:schemeClr val="tx1"/>
              </a:solidFill>
            </a:rPr>
            <a:t>учетом необходимой регистрации входящей корреспонденции до окончания  рабочего дня).</a:t>
          </a:r>
          <a:endParaRPr lang="ru-RU" sz="1600" u="none" kern="1200" dirty="0">
            <a:solidFill>
              <a:schemeClr val="tx1"/>
            </a:solidFill>
          </a:endParaRPr>
        </a:p>
      </dsp:txBody>
      <dsp:txXfrm>
        <a:off x="0" y="452166"/>
        <a:ext cx="8280918" cy="437058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110193" y="0"/>
          <a:ext cx="7458758" cy="2209507"/>
        </a:xfrm>
        <a:prstGeom prst="rightArrow">
          <a:avLst>
            <a:gd name="adj1" fmla="val 50000"/>
            <a:gd name="adj2" fmla="val 50000"/>
          </a:avLst>
        </a:prstGeom>
        <a:solidFill>
          <a:srgbClr val="E2A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254000" bIns="198118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baseline="0" dirty="0" smtClean="0"/>
            <a:t>Оформление получателями заявлений на выплату именной стипендии и обработку персональных данных, направление комплекта материалов в Правительство Ярославской области*</a:t>
          </a:r>
          <a:endParaRPr lang="ru-RU" sz="1700" b="1" kern="1200" dirty="0"/>
        </a:p>
      </dsp:txBody>
      <dsp:txXfrm>
        <a:off x="1110193" y="552377"/>
        <a:ext cx="6906381" cy="1104753"/>
      </dsp:txXfrm>
    </dsp:sp>
    <dsp:sp modelId="{EA120FCF-C6AA-4B87-877E-5992B78CA861}">
      <dsp:nvSpPr>
        <dsp:cNvPr id="0" name=""/>
        <dsp:cNvSpPr/>
      </dsp:nvSpPr>
      <dsp:spPr>
        <a:xfrm>
          <a:off x="287998" y="720365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 этап</a:t>
          </a:r>
          <a:endParaRPr lang="ru-RU" sz="2000" b="1" kern="1200" dirty="0"/>
        </a:p>
      </dsp:txBody>
      <dsp:txXfrm>
        <a:off x="287998" y="720365"/>
        <a:ext cx="766359" cy="69849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B2CDF-8148-4F86-AD92-50484BF3B5B2}">
      <dsp:nvSpPr>
        <dsp:cNvPr id="0" name=""/>
        <dsp:cNvSpPr/>
      </dsp:nvSpPr>
      <dsp:spPr>
        <a:xfrm>
          <a:off x="0" y="1703"/>
          <a:ext cx="8280918" cy="423183"/>
        </a:xfrm>
        <a:prstGeom prst="roundRect">
          <a:avLst/>
        </a:prstGeom>
        <a:solidFill>
          <a:srgbClr val="E2A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Оформление заявления</a:t>
          </a:r>
          <a:endParaRPr lang="ru-RU" sz="1600" b="1" kern="1200" dirty="0"/>
        </a:p>
      </dsp:txBody>
      <dsp:txXfrm>
        <a:off x="20658" y="22361"/>
        <a:ext cx="8239602" cy="381867"/>
      </dsp:txXfrm>
    </dsp:sp>
    <dsp:sp modelId="{ADFE0003-C8E2-43A7-AD91-A4F84F7F4205}">
      <dsp:nvSpPr>
        <dsp:cNvPr id="0" name=""/>
        <dsp:cNvSpPr/>
      </dsp:nvSpPr>
      <dsp:spPr>
        <a:xfrm>
          <a:off x="0" y="432552"/>
          <a:ext cx="8280918" cy="121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smtClean="0"/>
            <a:t>Заполняется в строгом соответствии с установленной формой заявления (приложение 2 к Положению)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smtClean="0"/>
            <a:t>К заявлению прилагается информация о счете с реквизитами банка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smtClean="0"/>
            <a:t>Заявление с приложением передается ответственному за сбор информации в организации</a:t>
          </a:r>
          <a:endParaRPr lang="ru-RU" sz="1600" kern="1200" dirty="0"/>
        </a:p>
      </dsp:txBody>
      <dsp:txXfrm>
        <a:off x="0" y="432552"/>
        <a:ext cx="8280918" cy="1210950"/>
      </dsp:txXfrm>
    </dsp:sp>
    <dsp:sp modelId="{3EAB8B24-2344-4065-A96B-6F9A22FD586E}">
      <dsp:nvSpPr>
        <dsp:cNvPr id="0" name=""/>
        <dsp:cNvSpPr/>
      </dsp:nvSpPr>
      <dsp:spPr>
        <a:xfrm>
          <a:off x="0" y="1635836"/>
          <a:ext cx="8280918" cy="397711"/>
        </a:xfrm>
        <a:prstGeom prst="roundRect">
          <a:avLst/>
        </a:prstGeom>
        <a:solidFill>
          <a:srgbClr val="E2A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Проверка информации о получателях исполнителем в организации</a:t>
          </a:r>
          <a:endParaRPr lang="ru-RU" sz="1600" b="1" kern="1200" dirty="0"/>
        </a:p>
      </dsp:txBody>
      <dsp:txXfrm>
        <a:off x="19415" y="1655251"/>
        <a:ext cx="8242088" cy="358881"/>
      </dsp:txXfrm>
    </dsp:sp>
    <dsp:sp modelId="{98718955-CD62-4459-9D71-3BB2AACDDFFC}">
      <dsp:nvSpPr>
        <dsp:cNvPr id="0" name=""/>
        <dsp:cNvSpPr/>
      </dsp:nvSpPr>
      <dsp:spPr>
        <a:xfrm>
          <a:off x="0" y="2045915"/>
          <a:ext cx="8280918" cy="1150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Полнота сведений в заявлении (без ИНН и СНИЛС не принимается)</a:t>
          </a:r>
          <a:endParaRPr lang="ru-RU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Требования к представлению данных о счете (справка банка с печатью; если документ оформлен в произвольной форме с указанием данных стипендиальной карты, то необходимо сведения заверить подписью уполномоченного сотрудника образовательной организации)</a:t>
          </a:r>
          <a:endParaRPr lang="ru-RU" sz="1600" kern="1200" dirty="0"/>
        </a:p>
      </dsp:txBody>
      <dsp:txXfrm>
        <a:off x="0" y="2045915"/>
        <a:ext cx="8280918" cy="1150402"/>
      </dsp:txXfrm>
    </dsp:sp>
    <dsp:sp modelId="{CA61448B-664B-4DF0-B2E4-899D5E92BDBA}">
      <dsp:nvSpPr>
        <dsp:cNvPr id="0" name=""/>
        <dsp:cNvSpPr/>
      </dsp:nvSpPr>
      <dsp:spPr>
        <a:xfrm>
          <a:off x="0" y="3217569"/>
          <a:ext cx="8280918" cy="363974"/>
        </a:xfrm>
        <a:prstGeom prst="roundRect">
          <a:avLst/>
        </a:prstGeom>
        <a:solidFill>
          <a:srgbClr val="E2AC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Направление комплекта заявлений в Правительство области</a:t>
          </a:r>
          <a:endParaRPr lang="ru-RU" sz="1600" b="1" kern="1200" dirty="0"/>
        </a:p>
      </dsp:txBody>
      <dsp:txXfrm>
        <a:off x="17768" y="3235337"/>
        <a:ext cx="8245382" cy="328438"/>
      </dsp:txXfrm>
    </dsp:sp>
    <dsp:sp modelId="{038F022C-FCB0-43DE-9515-DAFBE34F99A9}">
      <dsp:nvSpPr>
        <dsp:cNvPr id="0" name=""/>
        <dsp:cNvSpPr/>
      </dsp:nvSpPr>
      <dsp:spPr>
        <a:xfrm>
          <a:off x="0" y="3549627"/>
          <a:ext cx="8280918" cy="746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20320" rIns="113792" bIns="20320" numCol="1" spcCol="1270" anchor="t" anchorCtr="0">
          <a:noAutofit/>
        </a:bodyPr>
        <a:lstStyle/>
        <a:p>
          <a:pPr marL="171450" lvl="1" indent="-17145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600" kern="1200" dirty="0" smtClean="0"/>
            <a:t>Заявления получателей в полном комплекте от организации передаются уполномоченным сотрудником лично уполномоченному сотруднику Правительства Ярославской области</a:t>
          </a:r>
          <a:endParaRPr lang="ru-RU" sz="1600" kern="1200" dirty="0"/>
        </a:p>
      </dsp:txBody>
      <dsp:txXfrm>
        <a:off x="0" y="3549627"/>
        <a:ext cx="8280918" cy="7467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C968D-C54B-4D9F-A69C-CFEB382E8E02}">
      <dsp:nvSpPr>
        <dsp:cNvPr id="0" name=""/>
        <dsp:cNvSpPr/>
      </dsp:nvSpPr>
      <dsp:spPr>
        <a:xfrm>
          <a:off x="0" y="286652"/>
          <a:ext cx="6792416" cy="656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Определение ответственного исполнителя, координаторов по целевым группам, технических исполнителей</a:t>
          </a:r>
          <a:endParaRPr lang="ru-RU" sz="1700" b="1" kern="1200" dirty="0"/>
        </a:p>
      </dsp:txBody>
      <dsp:txXfrm>
        <a:off x="32041" y="318693"/>
        <a:ext cx="6728334" cy="592288"/>
      </dsp:txXfrm>
    </dsp:sp>
    <dsp:sp modelId="{FEDA5A92-700A-4323-B15D-EB262C851A0B}">
      <dsp:nvSpPr>
        <dsp:cNvPr id="0" name=""/>
        <dsp:cNvSpPr/>
      </dsp:nvSpPr>
      <dsp:spPr>
        <a:xfrm>
          <a:off x="0" y="943022"/>
          <a:ext cx="6792416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659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Общая организация и координация работ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Владение нормативной  правовой информацией  </a:t>
          </a:r>
          <a:endParaRPr lang="ru-RU" sz="1400" kern="1200" dirty="0"/>
        </a:p>
      </dsp:txBody>
      <dsp:txXfrm>
        <a:off x="0" y="943022"/>
        <a:ext cx="6792416" cy="448672"/>
      </dsp:txXfrm>
    </dsp:sp>
    <dsp:sp modelId="{7357F823-3EF2-48AA-B950-1CED0EF8699B}">
      <dsp:nvSpPr>
        <dsp:cNvPr id="0" name=""/>
        <dsp:cNvSpPr/>
      </dsp:nvSpPr>
      <dsp:spPr>
        <a:xfrm>
          <a:off x="0" y="1391694"/>
          <a:ext cx="6792416" cy="656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Наличие внутреннего положения  (нормативного акта)</a:t>
          </a:r>
          <a:endParaRPr lang="ru-RU" sz="1700" b="1" kern="1200" dirty="0"/>
        </a:p>
      </dsp:txBody>
      <dsp:txXfrm>
        <a:off x="32041" y="1423735"/>
        <a:ext cx="6728334" cy="592288"/>
      </dsp:txXfrm>
    </dsp:sp>
    <dsp:sp modelId="{A000B9C9-2811-4C55-817A-6F9D2B35DEEC}">
      <dsp:nvSpPr>
        <dsp:cNvPr id="0" name=""/>
        <dsp:cNvSpPr/>
      </dsp:nvSpPr>
      <dsp:spPr>
        <a:xfrm>
          <a:off x="0" y="2048064"/>
          <a:ext cx="6792416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659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Критерии внутреннего отбора (п.3.7 Положения*)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Определение уполномоченного органа по отбору (п. 3.8 Положения)</a:t>
          </a:r>
          <a:endParaRPr lang="ru-RU" sz="1400" kern="1200" dirty="0"/>
        </a:p>
      </dsp:txBody>
      <dsp:txXfrm>
        <a:off x="0" y="2048064"/>
        <a:ext cx="6792416" cy="448672"/>
      </dsp:txXfrm>
    </dsp:sp>
    <dsp:sp modelId="{69D7501D-8E94-4402-A5F4-A49431A6B1D1}">
      <dsp:nvSpPr>
        <dsp:cNvPr id="0" name=""/>
        <dsp:cNvSpPr/>
      </dsp:nvSpPr>
      <dsp:spPr>
        <a:xfrm>
          <a:off x="0" y="2496737"/>
          <a:ext cx="6792416" cy="656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Информирование студентов, аспирантов, ординаторов</a:t>
          </a:r>
          <a:endParaRPr lang="ru-RU" sz="1700" b="1" kern="1200" dirty="0"/>
        </a:p>
      </dsp:txBody>
      <dsp:txXfrm>
        <a:off x="32041" y="2528778"/>
        <a:ext cx="6728334" cy="592288"/>
      </dsp:txXfrm>
    </dsp:sp>
    <dsp:sp modelId="{87922381-3953-46DD-8E39-AE9F47D338CA}">
      <dsp:nvSpPr>
        <dsp:cNvPr id="0" name=""/>
        <dsp:cNvSpPr/>
      </dsp:nvSpPr>
      <dsp:spPr>
        <a:xfrm>
          <a:off x="0" y="3153107"/>
          <a:ext cx="6792416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659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Широта, доступность, открытость информации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Консультирование, обратная связь</a:t>
          </a:r>
          <a:endParaRPr lang="ru-RU" sz="1400" kern="1200" dirty="0"/>
        </a:p>
      </dsp:txBody>
      <dsp:txXfrm>
        <a:off x="0" y="3153107"/>
        <a:ext cx="6792416" cy="448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965778" y="0"/>
          <a:ext cx="6869380" cy="11955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89793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Наличие организационных предпосылок внутреннего отбора в организации</a:t>
          </a:r>
          <a:endParaRPr lang="ru-RU" sz="1800" b="1" kern="1200" dirty="0"/>
        </a:p>
      </dsp:txBody>
      <dsp:txXfrm>
        <a:off x="965778" y="298887"/>
        <a:ext cx="6570493" cy="597774"/>
      </dsp:txXfrm>
    </dsp:sp>
    <dsp:sp modelId="{EA120FCF-C6AA-4B87-877E-5992B78CA861}">
      <dsp:nvSpPr>
        <dsp:cNvPr id="0" name=""/>
        <dsp:cNvSpPr/>
      </dsp:nvSpPr>
      <dsp:spPr>
        <a:xfrm>
          <a:off x="68955" y="218633"/>
          <a:ext cx="734158" cy="669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 этап</a:t>
          </a:r>
          <a:endParaRPr lang="ru-RU" sz="2000" b="1" kern="1200" dirty="0"/>
        </a:p>
      </dsp:txBody>
      <dsp:txXfrm>
        <a:off x="68955" y="218633"/>
        <a:ext cx="734158" cy="669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C968D-C54B-4D9F-A69C-CFEB382E8E02}">
      <dsp:nvSpPr>
        <dsp:cNvPr id="0" name=""/>
        <dsp:cNvSpPr/>
      </dsp:nvSpPr>
      <dsp:spPr>
        <a:xfrm>
          <a:off x="0" y="4378"/>
          <a:ext cx="8280918" cy="34749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Соблюдение условий участия в конкурсном отборе</a:t>
          </a:r>
          <a:endParaRPr lang="ru-RU" sz="1400" b="1" kern="1200" dirty="0"/>
        </a:p>
      </dsp:txBody>
      <dsp:txXfrm>
        <a:off x="16963" y="21341"/>
        <a:ext cx="8246992" cy="313564"/>
      </dsp:txXfrm>
    </dsp:sp>
    <dsp:sp modelId="{FEDA5A92-700A-4323-B15D-EB262C851A0B}">
      <dsp:nvSpPr>
        <dsp:cNvPr id="0" name=""/>
        <dsp:cNvSpPr/>
      </dsp:nvSpPr>
      <dsp:spPr>
        <a:xfrm>
          <a:off x="0" y="351868"/>
          <a:ext cx="8280918" cy="2012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15240" rIns="85344" bIns="15240" numCol="1" spcCol="1270" anchor="t" anchorCtr="0">
          <a:noAutofit/>
        </a:bodyPr>
        <a:lstStyle/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Статус претендента</a:t>
          </a:r>
          <a:endParaRPr lang="ru-RU" sz="1200" kern="1200" dirty="0"/>
        </a:p>
        <a:p>
          <a:pPr marL="447675" lvl="2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kern="1200" dirty="0" smtClean="0"/>
            <a:t>обучение по программе высшего образования данного уровня впервые по очной форме</a:t>
          </a:r>
          <a:endParaRPr lang="ru-RU" sz="1200" kern="1200" dirty="0"/>
        </a:p>
        <a:p>
          <a:pPr marL="447675" lvl="2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kern="1200" dirty="0" smtClean="0"/>
            <a:t>при обучении по двум и более программам : представительство от одной образовательной организации/ более высокий уровень / курс</a:t>
          </a:r>
          <a:endParaRPr lang="ru-RU" sz="1200" kern="1200" dirty="0"/>
        </a:p>
        <a:p>
          <a:pPr marL="447675" lvl="2" indent="0" algn="l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kern="1200" dirty="0" smtClean="0"/>
            <a:t>соответствие  категории «молодежь»</a:t>
          </a:r>
          <a:endParaRPr lang="ru-RU" sz="120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Наличие гос. аккредитации программы высшего образования</a:t>
          </a:r>
          <a:endParaRPr lang="ru-RU" sz="120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Успеваемость в </a:t>
          </a:r>
          <a:r>
            <a:rPr lang="ru-RU" sz="1200" kern="1200" dirty="0" smtClean="0"/>
            <a:t>учебном году, предшествующем году назначения именной стипендии</a:t>
          </a:r>
          <a:endParaRPr lang="ru-RU" sz="1200" kern="1200" dirty="0"/>
        </a:p>
        <a:p>
          <a:pPr marL="441325" lvl="2" indent="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требования к уровню оценок</a:t>
          </a:r>
          <a:endParaRPr lang="ru-RU" sz="1200" kern="1200" dirty="0"/>
        </a:p>
        <a:p>
          <a:pPr marL="441325" lvl="2" indent="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отсутствие неудовлетворительных оценок</a:t>
          </a:r>
          <a:endParaRPr lang="ru-RU" sz="120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Договор о целевом обучении (ординаторы)</a:t>
          </a:r>
          <a:endParaRPr lang="ru-RU" sz="120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Наличие программы в перечне приоритетных программ (для двух видов стипендий)</a:t>
          </a:r>
          <a:endParaRPr lang="ru-RU" sz="1200" kern="1200" dirty="0"/>
        </a:p>
      </dsp:txBody>
      <dsp:txXfrm>
        <a:off x="0" y="351868"/>
        <a:ext cx="8280918" cy="2012040"/>
      </dsp:txXfrm>
    </dsp:sp>
    <dsp:sp modelId="{7357F823-3EF2-48AA-B950-1CED0EF8699B}">
      <dsp:nvSpPr>
        <dsp:cNvPr id="0" name=""/>
        <dsp:cNvSpPr/>
      </dsp:nvSpPr>
      <dsp:spPr>
        <a:xfrm>
          <a:off x="0" y="2340149"/>
          <a:ext cx="8280918" cy="34749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Оформление заявки претендентами</a:t>
          </a:r>
          <a:endParaRPr lang="ru-RU" sz="1400" b="1" kern="1200" dirty="0"/>
        </a:p>
      </dsp:txBody>
      <dsp:txXfrm>
        <a:off x="16963" y="2357112"/>
        <a:ext cx="8246992" cy="313564"/>
      </dsp:txXfrm>
    </dsp:sp>
    <dsp:sp modelId="{A000B9C9-2811-4C55-817A-6F9D2B35DEEC}">
      <dsp:nvSpPr>
        <dsp:cNvPr id="0" name=""/>
        <dsp:cNvSpPr/>
      </dsp:nvSpPr>
      <dsp:spPr>
        <a:xfrm>
          <a:off x="0" y="2687637"/>
          <a:ext cx="8280918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Описание достижений по установленной форме  без сокращений (приложения к спискам – к формам 1-6) в полном соответствии с подтверждающими документами с соблюдением последовательности позиций необходимой информации, указанной в подстрочникам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Документальное подтверждение достижений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Личная подпись претендента и дата представления в организацию</a:t>
          </a:r>
          <a:endParaRPr lang="ru-RU" sz="1200" kern="1200" dirty="0"/>
        </a:p>
      </dsp:txBody>
      <dsp:txXfrm>
        <a:off x="0" y="2687637"/>
        <a:ext cx="8280918" cy="894240"/>
      </dsp:txXfrm>
    </dsp:sp>
    <dsp:sp modelId="{69D7501D-8E94-4402-A5F4-A49431A6B1D1}">
      <dsp:nvSpPr>
        <dsp:cNvPr id="0" name=""/>
        <dsp:cNvSpPr/>
      </dsp:nvSpPr>
      <dsp:spPr>
        <a:xfrm>
          <a:off x="0" y="3598304"/>
          <a:ext cx="8280918" cy="34749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Конкурсный отбор </a:t>
          </a:r>
          <a:r>
            <a:rPr lang="ru-RU" sz="1400" b="1" kern="1200" dirty="0" smtClean="0"/>
            <a:t>претендентов</a:t>
          </a:r>
          <a:endParaRPr lang="ru-RU" sz="1500" b="1" kern="1200" dirty="0"/>
        </a:p>
      </dsp:txBody>
      <dsp:txXfrm>
        <a:off x="16963" y="3615267"/>
        <a:ext cx="8246992" cy="313564"/>
      </dsp:txXfrm>
    </dsp:sp>
    <dsp:sp modelId="{87922381-3953-46DD-8E39-AE9F47D338CA}">
      <dsp:nvSpPr>
        <dsp:cNvPr id="0" name=""/>
        <dsp:cNvSpPr/>
      </dsp:nvSpPr>
      <dsp:spPr>
        <a:xfrm>
          <a:off x="0" y="3953129"/>
          <a:ext cx="8280918" cy="1155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919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Анализ представленной информации</a:t>
          </a:r>
          <a:endParaRPr lang="ru-RU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проверка соблюдения условий участия  и требований п.3.5 Положения</a:t>
          </a:r>
          <a:endParaRPr lang="ru-RU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проверка достижений на соответствие предусмотренным критериям и зачетным периодам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Ранжирование претендентов по правилам Положения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Формирование списка с учетом требований к количеству и конкурентоспособности претендентов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Утверждение списка претендентов уполномоченным органом  организации</a:t>
          </a:r>
          <a:endParaRPr lang="ru-RU" sz="1200" kern="1200" dirty="0"/>
        </a:p>
      </dsp:txBody>
      <dsp:txXfrm>
        <a:off x="0" y="3953129"/>
        <a:ext cx="8280918" cy="11550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991193" y="0"/>
          <a:ext cx="7050154" cy="122701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4788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Сбор информации от претендентов, проведение внутреннего отбора</a:t>
          </a:r>
          <a:endParaRPr lang="ru-RU" sz="1800" b="1" kern="1200" dirty="0"/>
        </a:p>
      </dsp:txBody>
      <dsp:txXfrm>
        <a:off x="991193" y="306753"/>
        <a:ext cx="6743402" cy="613505"/>
      </dsp:txXfrm>
    </dsp:sp>
    <dsp:sp modelId="{EA120FCF-C6AA-4B87-877E-5992B78CA861}">
      <dsp:nvSpPr>
        <dsp:cNvPr id="0" name=""/>
        <dsp:cNvSpPr/>
      </dsp:nvSpPr>
      <dsp:spPr>
        <a:xfrm>
          <a:off x="283157" y="330997"/>
          <a:ext cx="753478" cy="6867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 этап</a:t>
          </a:r>
          <a:endParaRPr lang="ru-RU" sz="2000" b="1" kern="1200" dirty="0"/>
        </a:p>
      </dsp:txBody>
      <dsp:txXfrm>
        <a:off x="283157" y="330997"/>
        <a:ext cx="753478" cy="6867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Сбор информации от претендентов, проведение внутреннего отбора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57F823-3EF2-48AA-B950-1CED0EF8699B}">
      <dsp:nvSpPr>
        <dsp:cNvPr id="0" name=""/>
        <dsp:cNvSpPr/>
      </dsp:nvSpPr>
      <dsp:spPr>
        <a:xfrm>
          <a:off x="0" y="0"/>
          <a:ext cx="8280918" cy="421739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Оформление заявки претендентами</a:t>
          </a:r>
          <a:endParaRPr lang="ru-RU" sz="1800" b="1" kern="1200" dirty="0"/>
        </a:p>
      </dsp:txBody>
      <dsp:txXfrm>
        <a:off x="20588" y="20588"/>
        <a:ext cx="8239742" cy="3805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9A45E8-9114-46B8-ABB1-C5D4B5041A75}">
      <dsp:nvSpPr>
        <dsp:cNvPr id="0" name=""/>
        <dsp:cNvSpPr/>
      </dsp:nvSpPr>
      <dsp:spPr>
        <a:xfrm>
          <a:off x="1080116" y="0"/>
          <a:ext cx="7170670" cy="1247985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198118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Сбор информации от претендентов, проведение внутреннего отбора</a:t>
          </a:r>
          <a:endParaRPr lang="ru-RU" sz="1800" b="1" kern="1200" dirty="0"/>
        </a:p>
      </dsp:txBody>
      <dsp:txXfrm>
        <a:off x="1080116" y="311996"/>
        <a:ext cx="6858674" cy="623993"/>
      </dsp:txXfrm>
    </dsp:sp>
    <dsp:sp modelId="{EA120FCF-C6AA-4B87-877E-5992B78CA861}">
      <dsp:nvSpPr>
        <dsp:cNvPr id="0" name=""/>
        <dsp:cNvSpPr/>
      </dsp:nvSpPr>
      <dsp:spPr>
        <a:xfrm>
          <a:off x="287998" y="288034"/>
          <a:ext cx="766359" cy="6984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 этап</a:t>
          </a:r>
          <a:endParaRPr lang="ru-RU" sz="2000" b="1" kern="1200" dirty="0"/>
        </a:p>
      </dsp:txBody>
      <dsp:txXfrm>
        <a:off x="287998" y="288034"/>
        <a:ext cx="766359" cy="698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752C52F3-277A-4F50-A3C8-0329A45DE406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19" name="TextShape 3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320D9E7-D3BE-49FA-9DFF-48268D3A73B7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120" name="TextShape 4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55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56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E056382-86C5-46BE-B593-A0B74E66E3E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59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60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178BCAB-D6CC-422F-823E-21A2813D6E99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63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64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CD2B421-1E84-4EAC-B73D-2CB44E84150A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67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68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C31D3AE-6A0A-40B5-94CE-19F74D0FC4BA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72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5BA1F52F-3DFC-4319-8419-DF91674890D1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76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5A5376D-A87B-4377-A7AB-CE5175C9230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79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80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E74BE4C-6565-450C-BEFA-42E42978BFF7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83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84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8462D87-E8C7-4BC5-8DED-8E7DCCA057C5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23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24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3B14353-054A-4F37-B6D4-29123DD7C7C3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28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7AAD5518-63BC-46F6-951E-9D71D3757A82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32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39D601A-95CC-4A7F-AA66-F2600AA42E17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35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36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9537F77C-1FF7-412D-A0F6-79E97962893C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39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40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AF891CA-7DFA-4151-87EA-D2E52F534649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44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1674100-1D86-4810-96A0-7C76BDFE137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48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821F0FCD-D1CF-42AC-B16D-13DAC42ABEA8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2240" cy="3722400"/>
          </a:xfrm>
          <a:prstGeom prst="rect">
            <a:avLst/>
          </a:prstGeom>
        </p:spPr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</p:spPr>
        <p:txBody>
          <a:bodyPr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51" name="TextShape 3"/>
          <p:cNvSpPr txBox="1"/>
          <p:nvPr/>
        </p:nvSpPr>
        <p:spPr>
          <a:xfrm>
            <a:off x="3850560" y="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09.07.2020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152" name="TextShape 4"/>
          <p:cNvSpPr txBox="1"/>
          <p:nvPr/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2DC513B1-17B5-4B0F-A85B-8EC4A1A90C66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4039920" cy="210600"/>
          </a:xfrm>
          <a:prstGeom prst="rect">
            <a:avLst/>
          </a:prstGeom>
        </p:spPr>
        <p:txBody>
          <a:bodyPr lIns="0" rIns="0" tIns="0" bIns="0">
            <a:normAutofit fontScale="31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6840" y="1964880"/>
            <a:ext cx="4039920" cy="210600"/>
          </a:xfrm>
          <a:prstGeom prst="rect">
            <a:avLst/>
          </a:prstGeom>
        </p:spPr>
        <p:txBody>
          <a:bodyPr lIns="0" rIns="0" tIns="0" bIns="0">
            <a:normAutofit fontScale="31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2527200" y="173376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6840" y="196488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2527200" y="196488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1300680" cy="21060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1823040" y="1733760"/>
            <a:ext cx="1300680" cy="21060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3188880" y="1733760"/>
            <a:ext cx="1300680" cy="21060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6840" y="1964880"/>
            <a:ext cx="1300680" cy="21060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1823040" y="1964880"/>
            <a:ext cx="1300680" cy="21060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188880" y="1964880"/>
            <a:ext cx="1300680" cy="210600"/>
          </a:xfrm>
          <a:prstGeom prst="rect">
            <a:avLst/>
          </a:prstGeom>
        </p:spPr>
        <p:txBody>
          <a:bodyPr lIns="0" rIns="0" tIns="0" bIns="0">
            <a:normAutofit fontScale="4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6840" y="1270800"/>
            <a:ext cx="4039920" cy="136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4039920" cy="441720"/>
          </a:xfrm>
          <a:prstGeom prst="rect">
            <a:avLst/>
          </a:prstGeom>
        </p:spPr>
        <p:txBody>
          <a:bodyPr lIns="0" rIns="0" tIns="0" bIns="0">
            <a:normAutofit fontScale="94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1971360" cy="44172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2527200" y="1733760"/>
            <a:ext cx="1971360" cy="44172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6840" y="275400"/>
            <a:ext cx="8229960" cy="3565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527200" y="1733760"/>
            <a:ext cx="1971360" cy="44172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6840" y="196488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1971360" cy="441720"/>
          </a:xfrm>
          <a:prstGeom prst="rect">
            <a:avLst/>
          </a:prstGeom>
        </p:spPr>
        <p:txBody>
          <a:bodyPr lIns="0" rIns="0" tIns="0" bIns="0">
            <a:normAutofit fontScale="23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527200" y="173376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2527200" y="196488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73376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527200" y="1733760"/>
            <a:ext cx="1971360" cy="210600"/>
          </a:xfrm>
          <a:prstGeom prst="rect">
            <a:avLst/>
          </a:prstGeom>
        </p:spPr>
        <p:txBody>
          <a:bodyPr lIns="0" rIns="0" tIns="0" bIns="0">
            <a:normAutofit fontScale="7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6840" y="1964880"/>
            <a:ext cx="4039920" cy="210600"/>
          </a:xfrm>
          <a:prstGeom prst="rect">
            <a:avLst/>
          </a:prstGeom>
        </p:spPr>
        <p:txBody>
          <a:bodyPr lIns="0" rIns="0" tIns="0" bIns="0">
            <a:normAutofit fontScale="31000"/>
          </a:bodyPr>
          <a:p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4" descr="111.wmf"/>
          <p:cNvPicPr/>
          <p:nvPr/>
        </p:nvPicPr>
        <p:blipFill>
          <a:blip r:embed="rId2"/>
          <a:stretch/>
        </p:blipFill>
        <p:spPr>
          <a:xfrm>
            <a:off x="2675880" y="0"/>
            <a:ext cx="6467760" cy="83664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611640" y="340560"/>
            <a:ext cx="2041920" cy="48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ru-RU" sz="1300" spc="-1" strike="noStrike">
                <a:solidFill>
                  <a:srgbClr val="990000"/>
                </a:solidFill>
                <a:latin typeface="Calibri"/>
              </a:rPr>
              <a:t>Правительство </a:t>
            </a:r>
            <a:endParaRPr b="0" lang="ru-RU" sz="1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300" spc="-1" strike="noStrike">
                <a:solidFill>
                  <a:srgbClr val="990000"/>
                </a:solidFill>
                <a:latin typeface="Calibri"/>
              </a:rPr>
              <a:t>Ярославской области</a:t>
            </a:r>
            <a:endParaRPr b="0" lang="ru-RU" sz="1300" spc="-1" strike="noStrike">
              <a:latin typeface="Arial"/>
            </a:endParaRPr>
          </a:p>
        </p:txBody>
      </p:sp>
      <p:pic>
        <p:nvPicPr>
          <p:cNvPr id="2" name="Рисунок 8" descr="gerb1.jpg"/>
          <p:cNvPicPr/>
          <p:nvPr/>
        </p:nvPicPr>
        <p:blipFill>
          <a:blip r:embed="rId3"/>
          <a:stretch/>
        </p:blipFill>
        <p:spPr>
          <a:xfrm>
            <a:off x="286560" y="36720"/>
            <a:ext cx="456480" cy="868680"/>
          </a:xfrm>
          <a:prstGeom prst="rect">
            <a:avLst/>
          </a:prstGeom>
          <a:ln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56840" y="275400"/>
            <a:ext cx="8229960" cy="76896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1" lang="ru-RU" sz="4400" spc="-1" strike="noStrike">
                <a:solidFill>
                  <a:srgbClr val="ffffff"/>
                </a:solidFill>
                <a:latin typeface="Arial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6840" y="1733760"/>
            <a:ext cx="4039920" cy="441720"/>
          </a:xfrm>
          <a:prstGeom prst="rect">
            <a:avLst/>
          </a:prstGeom>
        </p:spPr>
        <p:txBody>
          <a:bodyPr lIns="36000" rIns="36000" tIns="36000" bIns="36000"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ru-RU" sz="2400" spc="-1" strike="noStrike">
                <a:solidFill>
                  <a:srgbClr val="000000"/>
                </a:solidFill>
                <a:latin typeface="Arial"/>
              </a:rPr>
              <a:t>Образец текста</a:t>
            </a:r>
            <a:endParaRPr b="1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456840" y="2175840"/>
            <a:ext cx="4039920" cy="1734480"/>
          </a:xfrm>
          <a:prstGeom prst="rect">
            <a:avLst/>
          </a:prstGeom>
        </p:spPr>
        <p:txBody>
          <a:bodyPr lIns="36000" rIns="36000" tIns="36000" bIns="3600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2400" spc="-1" strike="noStrike">
                <a:solidFill>
                  <a:srgbClr val="000000"/>
                </a:solidFill>
                <a:latin typeface="Arial"/>
              </a:rPr>
              <a:t>Образец текста</a:t>
            </a:r>
            <a:endParaRPr b="1" lang="ru-R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1" lang="ru-RU" sz="2000" spc="-1" strike="noStrike">
                <a:solidFill>
                  <a:srgbClr val="000000"/>
                </a:solidFill>
                <a:latin typeface="Arial"/>
              </a:rPr>
              <a:t>Второй уровень</a:t>
            </a:r>
            <a:endParaRPr b="1" lang="ru-RU" sz="20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</a:rPr>
              <a:t>Третий уровень</a:t>
            </a:r>
            <a:endParaRPr b="1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1" lang="ru-RU" sz="1600" spc="-1" strike="noStrike">
                <a:solidFill>
                  <a:srgbClr val="000000"/>
                </a:solidFill>
                <a:latin typeface="Arial"/>
              </a:rPr>
              <a:t>Четвертый уровень</a:t>
            </a:r>
            <a:endParaRPr b="1" lang="ru-RU" sz="16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1" lang="ru-RU" sz="1600" spc="-1" strike="noStrike">
                <a:solidFill>
                  <a:srgbClr val="000000"/>
                </a:solidFill>
                <a:latin typeface="Arial"/>
              </a:rPr>
              <a:t>Пятый уровень</a:t>
            </a:r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645080" y="1733760"/>
            <a:ext cx="4041720" cy="441720"/>
          </a:xfrm>
          <a:prstGeom prst="rect">
            <a:avLst/>
          </a:prstGeom>
        </p:spPr>
        <p:txBody>
          <a:bodyPr lIns="36000" rIns="36000" tIns="36000" bIns="36000" anchor="b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ru-RU" sz="2400" spc="-1" strike="noStrike">
                <a:solidFill>
                  <a:srgbClr val="000000"/>
                </a:solidFill>
                <a:latin typeface="Arial"/>
              </a:rPr>
              <a:t>Образец текста</a:t>
            </a:r>
            <a:endParaRPr b="1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645080" y="2175840"/>
            <a:ext cx="4041720" cy="1734480"/>
          </a:xfrm>
          <a:prstGeom prst="rect">
            <a:avLst/>
          </a:prstGeom>
        </p:spPr>
        <p:txBody>
          <a:bodyPr lIns="36000" rIns="36000" tIns="36000" bIns="3600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2400" spc="-1" strike="noStrike">
                <a:solidFill>
                  <a:srgbClr val="000000"/>
                </a:solidFill>
                <a:latin typeface="Arial"/>
              </a:rPr>
              <a:t>Образец текста</a:t>
            </a:r>
            <a:endParaRPr b="1" lang="ru-RU" sz="24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1" lang="ru-RU" sz="2000" spc="-1" strike="noStrike">
                <a:solidFill>
                  <a:srgbClr val="000000"/>
                </a:solidFill>
                <a:latin typeface="Arial"/>
              </a:rPr>
              <a:t>Второй уровень</a:t>
            </a:r>
            <a:endParaRPr b="1" lang="ru-RU" sz="20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</a:rPr>
              <a:t>Третий уровень</a:t>
            </a:r>
            <a:endParaRPr b="1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1" lang="ru-RU" sz="1600" spc="-1" strike="noStrike">
                <a:solidFill>
                  <a:srgbClr val="000000"/>
                </a:solidFill>
                <a:latin typeface="Arial"/>
              </a:rPr>
              <a:t>Четвертый уровень</a:t>
            </a:r>
            <a:endParaRPr b="1" lang="ru-RU" sz="16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1" lang="ru-RU" sz="1600" spc="-1" strike="noStrike">
                <a:solidFill>
                  <a:srgbClr val="000000"/>
                </a:solidFill>
                <a:latin typeface="Arial"/>
              </a:rPr>
              <a:t>Пятый уровень</a:t>
            </a:r>
            <a:endParaRPr b="1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7"/>
          <p:cNvSpPr>
            <a:spLocks noGrp="1"/>
          </p:cNvSpPr>
          <p:nvPr>
            <p:ph type="sldNum"/>
          </p:nvPr>
        </p:nvSpPr>
        <p:spPr>
          <a:xfrm>
            <a:off x="8739360" y="6597000"/>
            <a:ext cx="370080" cy="195480"/>
          </a:xfrm>
          <a:prstGeom prst="rect">
            <a:avLst/>
          </a:prstGeom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9C486138-2D08-49A3-B83A-1003E1AD377E}" type="slidenum">
              <a:rPr b="0" lang="ru-RU" sz="8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lohanina@yarregion.ru" TargetMode="Externa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diagramData" Target="../diagrams/data9.xml"/><Relationship Id="rId2" Type="http://schemas.openxmlformats.org/officeDocument/2006/relationships/diagramLayout" Target="../diagrams/layout9.xml"/><Relationship Id="rId3" Type="http://schemas.openxmlformats.org/officeDocument/2006/relationships/diagramQuickStyle" Target="../diagrams/quickStyle9.xml"/><Relationship Id="rId4" Type="http://schemas.openxmlformats.org/officeDocument/2006/relationships/diagramColors" Target="../diagrams/colors9.xml"/><Relationship Id="rId5" Type="http://schemas.microsoft.com/office/2007/relationships/diagramDrawing" Target="../diagrams/drawing9.xml"/><Relationship Id="rId6" Type="http://schemas.openxmlformats.org/officeDocument/2006/relationships/diagramData" Target="../diagrams/data10.xml"/><Relationship Id="rId7" Type="http://schemas.openxmlformats.org/officeDocument/2006/relationships/diagramLayout" Target="../diagrams/layout10.xml"/><Relationship Id="rId8" Type="http://schemas.openxmlformats.org/officeDocument/2006/relationships/diagramQuickStyle" Target="../diagrams/quickStyle10.xml"/><Relationship Id="rId9" Type="http://schemas.openxmlformats.org/officeDocument/2006/relationships/diagramColors" Target="../diagrams/colors10.xml"/><Relationship Id="rId10" Type="http://schemas.microsoft.com/office/2007/relationships/diagramDrawing" Target="../diagrams/drawing10.xml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diagramData" Target="../diagrams/data11.xml"/><Relationship Id="rId2" Type="http://schemas.openxmlformats.org/officeDocument/2006/relationships/diagramLayout" Target="../diagrams/layout11.xml"/><Relationship Id="rId3" Type="http://schemas.openxmlformats.org/officeDocument/2006/relationships/diagramQuickStyle" Target="../diagrams/quickStyle11.xml"/><Relationship Id="rId4" Type="http://schemas.openxmlformats.org/officeDocument/2006/relationships/diagramColors" Target="../diagrams/colors11.xml"/><Relationship Id="rId5" Type="http://schemas.microsoft.com/office/2007/relationships/diagramDrawing" Target="../diagrams/drawing11.xml"/><Relationship Id="rId6" Type="http://schemas.openxmlformats.org/officeDocument/2006/relationships/diagramData" Target="../diagrams/data12.xml"/><Relationship Id="rId7" Type="http://schemas.openxmlformats.org/officeDocument/2006/relationships/diagramLayout" Target="../diagrams/layout12.xml"/><Relationship Id="rId8" Type="http://schemas.openxmlformats.org/officeDocument/2006/relationships/diagramQuickStyle" Target="../diagrams/quickStyle12.xml"/><Relationship Id="rId9" Type="http://schemas.openxmlformats.org/officeDocument/2006/relationships/diagramColors" Target="../diagrams/colors12.xml"/><Relationship Id="rId10" Type="http://schemas.microsoft.com/office/2007/relationships/diagramDrawing" Target="../diagrams/drawing12.xml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diagramData" Target="../diagrams/data13.xml"/><Relationship Id="rId2" Type="http://schemas.openxmlformats.org/officeDocument/2006/relationships/diagramLayout" Target="../diagrams/layout13.xml"/><Relationship Id="rId3" Type="http://schemas.openxmlformats.org/officeDocument/2006/relationships/diagramQuickStyle" Target="../diagrams/quickStyle13.xml"/><Relationship Id="rId4" Type="http://schemas.openxmlformats.org/officeDocument/2006/relationships/diagramColors" Target="../diagrams/colors13.xml"/><Relationship Id="rId5" Type="http://schemas.microsoft.com/office/2007/relationships/diagramDrawing" Target="../diagrams/drawing13.xml"/><Relationship Id="rId6" Type="http://schemas.openxmlformats.org/officeDocument/2006/relationships/diagramData" Target="../diagrams/data14.xml"/><Relationship Id="rId7" Type="http://schemas.openxmlformats.org/officeDocument/2006/relationships/diagramLayout" Target="../diagrams/layout14.xml"/><Relationship Id="rId8" Type="http://schemas.openxmlformats.org/officeDocument/2006/relationships/diagramQuickStyle" Target="../diagrams/quickStyle14.xml"/><Relationship Id="rId9" Type="http://schemas.openxmlformats.org/officeDocument/2006/relationships/diagramColors" Target="../diagrams/colors14.xml"/><Relationship Id="rId10" Type="http://schemas.microsoft.com/office/2007/relationships/diagramDrawing" Target="../diagrams/drawing14.xml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diagramData" Target="../diagrams/data15.xml"/><Relationship Id="rId2" Type="http://schemas.openxmlformats.org/officeDocument/2006/relationships/diagramLayout" Target="../diagrams/layout15.xml"/><Relationship Id="rId3" Type="http://schemas.openxmlformats.org/officeDocument/2006/relationships/diagramQuickStyle" Target="../diagrams/quickStyle15.xml"/><Relationship Id="rId4" Type="http://schemas.openxmlformats.org/officeDocument/2006/relationships/diagramColors" Target="../diagrams/colors15.xml"/><Relationship Id="rId5" Type="http://schemas.microsoft.com/office/2007/relationships/diagramDrawing" Target="../diagrams/drawing15.xml"/><Relationship Id="rId6" Type="http://schemas.openxmlformats.org/officeDocument/2006/relationships/diagramData" Target="../diagrams/data16.xml"/><Relationship Id="rId7" Type="http://schemas.openxmlformats.org/officeDocument/2006/relationships/diagramLayout" Target="../diagrams/layout16.xml"/><Relationship Id="rId8" Type="http://schemas.openxmlformats.org/officeDocument/2006/relationships/diagramQuickStyle" Target="../diagrams/quickStyle16.xml"/><Relationship Id="rId9" Type="http://schemas.openxmlformats.org/officeDocument/2006/relationships/diagramColors" Target="../diagrams/colors16.xml"/><Relationship Id="rId10" Type="http://schemas.microsoft.com/office/2007/relationships/diagramDrawing" Target="../diagrams/drawing16.xml"/><Relationship Id="rId11" Type="http://schemas.openxmlformats.org/officeDocument/2006/relationships/image" Target="../media/image7.wmf"/><Relationship Id="rId12" Type="http://schemas.openxmlformats.org/officeDocument/2006/relationships/slideLayout" Target="../slideLayouts/slideLayout1.xml"/><Relationship Id="rId1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diagramData" Target="../diagrams/data17.xml"/><Relationship Id="rId3" Type="http://schemas.openxmlformats.org/officeDocument/2006/relationships/diagramLayout" Target="../diagrams/layout17.xml"/><Relationship Id="rId4" Type="http://schemas.openxmlformats.org/officeDocument/2006/relationships/diagramQuickStyle" Target="../diagrams/quickStyle17.xml"/><Relationship Id="rId5" Type="http://schemas.openxmlformats.org/officeDocument/2006/relationships/diagramColors" Target="../diagrams/colors17.xml"/><Relationship Id="rId6" Type="http://schemas.microsoft.com/office/2007/relationships/diagramDrawing" Target="../diagrams/drawing17.xml"/><Relationship Id="rId7" Type="http://schemas.openxmlformats.org/officeDocument/2006/relationships/diagramData" Target="../diagrams/data18.xml"/><Relationship Id="rId8" Type="http://schemas.openxmlformats.org/officeDocument/2006/relationships/diagramLayout" Target="../diagrams/layout18.xml"/><Relationship Id="rId9" Type="http://schemas.openxmlformats.org/officeDocument/2006/relationships/diagramQuickStyle" Target="../diagrams/quickStyle18.xml"/><Relationship Id="rId10" Type="http://schemas.openxmlformats.org/officeDocument/2006/relationships/diagramColors" Target="../diagrams/colors18.xml"/><Relationship Id="rId11" Type="http://schemas.microsoft.com/office/2007/relationships/diagramDrawing" Target="../diagrams/drawing18.xml"/><Relationship Id="rId12" Type="http://schemas.openxmlformats.org/officeDocument/2006/relationships/slideLayout" Target="../slideLayouts/slideLayout1.xml"/><Relationship Id="rId1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diagramData" Target="../diagrams/data19.xml"/><Relationship Id="rId2" Type="http://schemas.openxmlformats.org/officeDocument/2006/relationships/diagramLayout" Target="../diagrams/layout19.xml"/><Relationship Id="rId3" Type="http://schemas.openxmlformats.org/officeDocument/2006/relationships/diagramQuickStyle" Target="../diagrams/quickStyle19.xml"/><Relationship Id="rId4" Type="http://schemas.openxmlformats.org/officeDocument/2006/relationships/diagramColors" Target="../diagrams/colors19.xml"/><Relationship Id="rId5" Type="http://schemas.microsoft.com/office/2007/relationships/diagramDrawing" Target="../diagrams/drawing19.xml"/><Relationship Id="rId6" Type="http://schemas.openxmlformats.org/officeDocument/2006/relationships/diagramData" Target="../diagrams/data20.xml"/><Relationship Id="rId7" Type="http://schemas.openxmlformats.org/officeDocument/2006/relationships/diagramLayout" Target="../diagrams/layout20.xml"/><Relationship Id="rId8" Type="http://schemas.openxmlformats.org/officeDocument/2006/relationships/diagramQuickStyle" Target="../diagrams/quickStyle20.xml"/><Relationship Id="rId9" Type="http://schemas.openxmlformats.org/officeDocument/2006/relationships/diagramColors" Target="../diagrams/colors20.xml"/><Relationship Id="rId10" Type="http://schemas.microsoft.com/office/2007/relationships/diagramDrawing" Target="../diagrams/drawing20.xml"/><Relationship Id="rId11" Type="http://schemas.openxmlformats.org/officeDocument/2006/relationships/image" Target="../media/image9.wmf"/><Relationship Id="rId12" Type="http://schemas.openxmlformats.org/officeDocument/2006/relationships/slideLayout" Target="../slideLayouts/slideLayout1.xml"/><Relationship Id="rId1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diagramData" Target="../diagrams/data21.xml"/><Relationship Id="rId2" Type="http://schemas.openxmlformats.org/officeDocument/2006/relationships/diagramLayout" Target="../diagrams/layout21.xml"/><Relationship Id="rId3" Type="http://schemas.openxmlformats.org/officeDocument/2006/relationships/diagramQuickStyle" Target="../diagrams/quickStyle21.xml"/><Relationship Id="rId4" Type="http://schemas.openxmlformats.org/officeDocument/2006/relationships/diagramColors" Target="../diagrams/colors21.xml"/><Relationship Id="rId5" Type="http://schemas.microsoft.com/office/2007/relationships/diagramDrawing" Target="../diagrams/drawing21.xml"/><Relationship Id="rId6" Type="http://schemas.openxmlformats.org/officeDocument/2006/relationships/diagramData" Target="../diagrams/data22.xml"/><Relationship Id="rId7" Type="http://schemas.openxmlformats.org/officeDocument/2006/relationships/diagramLayout" Target="../diagrams/layout22.xml"/><Relationship Id="rId8" Type="http://schemas.openxmlformats.org/officeDocument/2006/relationships/diagramQuickStyle" Target="../diagrams/quickStyle22.xml"/><Relationship Id="rId9" Type="http://schemas.openxmlformats.org/officeDocument/2006/relationships/diagramColors" Target="../diagrams/colors22.xml"/><Relationship Id="rId10" Type="http://schemas.microsoft.com/office/2007/relationships/diagramDrawing" Target="../diagrams/drawing22.xml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diagramData" Target="../diagrams/data23.xml"/><Relationship Id="rId2" Type="http://schemas.openxmlformats.org/officeDocument/2006/relationships/diagramLayout" Target="../diagrams/layout23.xml"/><Relationship Id="rId3" Type="http://schemas.openxmlformats.org/officeDocument/2006/relationships/diagramQuickStyle" Target="../diagrams/quickStyle23.xml"/><Relationship Id="rId4" Type="http://schemas.openxmlformats.org/officeDocument/2006/relationships/diagramColors" Target="../diagrams/colors23.xml"/><Relationship Id="rId5" Type="http://schemas.microsoft.com/office/2007/relationships/diagramDrawing" Target="../diagrams/drawing23.xml"/><Relationship Id="rId6" Type="http://schemas.openxmlformats.org/officeDocument/2006/relationships/diagramData" Target="../diagrams/data24.xml"/><Relationship Id="rId7" Type="http://schemas.openxmlformats.org/officeDocument/2006/relationships/diagramLayout" Target="../diagrams/layout24.xml"/><Relationship Id="rId8" Type="http://schemas.openxmlformats.org/officeDocument/2006/relationships/diagramQuickStyle" Target="../diagrams/quickStyle24.xml"/><Relationship Id="rId9" Type="http://schemas.openxmlformats.org/officeDocument/2006/relationships/diagramColors" Target="../diagrams/colors24.xml"/><Relationship Id="rId10" Type="http://schemas.microsoft.com/office/2007/relationships/diagramDrawing" Target="../diagrams/drawing24.xml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diagramData" Target="../diagrams/data3.xml"/><Relationship Id="rId2" Type="http://schemas.openxmlformats.org/officeDocument/2006/relationships/diagramLayout" Target="../diagrams/layout3.xml"/><Relationship Id="rId3" Type="http://schemas.openxmlformats.org/officeDocument/2006/relationships/diagramQuickStyle" Target="../diagrams/quickStyle3.xml"/><Relationship Id="rId4" Type="http://schemas.openxmlformats.org/officeDocument/2006/relationships/diagramColors" Target="../diagrams/colors3.xml"/><Relationship Id="rId5" Type="http://schemas.microsoft.com/office/2007/relationships/diagramDrawing" Target="../diagrams/drawing3.xml"/><Relationship Id="rId6" Type="http://schemas.openxmlformats.org/officeDocument/2006/relationships/diagramData" Target="../diagrams/data4.xml"/><Relationship Id="rId7" Type="http://schemas.openxmlformats.org/officeDocument/2006/relationships/diagramLayout" Target="../diagrams/layout4.xml"/><Relationship Id="rId8" Type="http://schemas.openxmlformats.org/officeDocument/2006/relationships/diagramQuickStyle" Target="../diagrams/quickStyle4.xml"/><Relationship Id="rId9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11" Type="http://schemas.openxmlformats.org/officeDocument/2006/relationships/image" Target="../media/image4.png"/><Relationship Id="rId12" Type="http://schemas.openxmlformats.org/officeDocument/2006/relationships/slideLayout" Target="../slideLayouts/slideLayout1.xml"/><Relationship Id="rId1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diagramData" Target="../diagrams/data5.xml"/><Relationship Id="rId2" Type="http://schemas.openxmlformats.org/officeDocument/2006/relationships/diagramLayout" Target="../diagrams/layout5.xml"/><Relationship Id="rId3" Type="http://schemas.openxmlformats.org/officeDocument/2006/relationships/diagramQuickStyle" Target="../diagrams/quickStyle5.xml"/><Relationship Id="rId4" Type="http://schemas.openxmlformats.org/officeDocument/2006/relationships/diagramColors" Target="../diagrams/colors5.xml"/><Relationship Id="rId5" Type="http://schemas.microsoft.com/office/2007/relationships/diagramDrawing" Target="../diagrams/drawing5.xml"/><Relationship Id="rId6" Type="http://schemas.openxmlformats.org/officeDocument/2006/relationships/diagramData" Target="../diagrams/data6.xml"/><Relationship Id="rId7" Type="http://schemas.openxmlformats.org/officeDocument/2006/relationships/diagramLayout" Target="../diagrams/layout6.xml"/><Relationship Id="rId8" Type="http://schemas.openxmlformats.org/officeDocument/2006/relationships/diagramQuickStyle" Target="../diagrams/quickStyle6.xml"/><Relationship Id="rId9" Type="http://schemas.openxmlformats.org/officeDocument/2006/relationships/diagramColors" Target="../diagrams/colors6.xml"/><Relationship Id="rId10" Type="http://schemas.microsoft.com/office/2007/relationships/diagramDrawing" Target="../diagrams/drawing6.xml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diagramData" Target="../diagrams/data7.xml"/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7" Type="http://schemas.openxmlformats.org/officeDocument/2006/relationships/diagramData" Target="../diagrams/data8.xml"/><Relationship Id="rId8" Type="http://schemas.openxmlformats.org/officeDocument/2006/relationships/diagramLayout" Target="../diagrams/layout8.xml"/><Relationship Id="rId9" Type="http://schemas.openxmlformats.org/officeDocument/2006/relationships/diagramQuickStyle" Target="../diagrams/quickStyle8.xml"/><Relationship Id="rId10" Type="http://schemas.openxmlformats.org/officeDocument/2006/relationships/diagramColors" Target="../diagrams/colors8.xml"/><Relationship Id="rId11" Type="http://schemas.microsoft.com/office/2007/relationships/diagramDrawing" Target="../diagrams/drawing8.xml"/><Relationship Id="rId12" Type="http://schemas.openxmlformats.org/officeDocument/2006/relationships/image" Target="../media/image6.wmf"/><Relationship Id="rId13" Type="http://schemas.openxmlformats.org/officeDocument/2006/relationships/slideLayout" Target="../slideLayouts/slideLayout1.xml"/><Relationship Id="rId1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2988000" y="116640"/>
            <a:ext cx="568764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     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971640" y="1196640"/>
            <a:ext cx="7416360" cy="3137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933735"/>
                </a:solidFill>
                <a:latin typeface="Arial"/>
              </a:rPr>
              <a:t>О назначении именных стипендий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3200" spc="-1" strike="noStrike">
                <a:solidFill>
                  <a:srgbClr val="933735"/>
                </a:solidFill>
                <a:latin typeface="Arial"/>
              </a:rPr>
              <a:t>Губернатора Ярославской области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ru-RU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ru-RU" sz="2400" spc="-1" strike="noStrike">
                <a:solidFill>
                  <a:srgbClr val="933735"/>
                </a:solidFill>
                <a:latin typeface="Arial"/>
              </a:rPr>
              <a:t>Советник Губернатора Ярославской области 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ru-RU" sz="2400" spc="-1" strike="noStrike">
                <a:solidFill>
                  <a:srgbClr val="933735"/>
                </a:solidFill>
                <a:latin typeface="Arial"/>
              </a:rPr>
              <a:t>И.М. Лоханина</a:t>
            </a:r>
            <a:endParaRPr b="0" lang="ru-RU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933735"/>
                </a:solidFill>
                <a:latin typeface="Arial"/>
              </a:rPr>
              <a:t>(4852) 40 07 94; </a:t>
            </a:r>
            <a:r>
              <a:rPr b="0" lang="en-US" sz="2400" spc="-1" strike="noStrike" u="sng">
                <a:solidFill>
                  <a:srgbClr val="0000ff"/>
                </a:solidFill>
                <a:uFillTx/>
                <a:latin typeface="Arial"/>
                <a:hlinkClick r:id="rId1"/>
              </a:rPr>
              <a:t>lohanina@yarregion.ru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53" name="TextShape 3"/>
          <p:cNvSpPr txBox="1"/>
          <p:nvPr/>
        </p:nvSpPr>
        <p:spPr>
          <a:xfrm>
            <a:off x="8739360" y="6597000"/>
            <a:ext cx="370080" cy="19548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89EBBC5D-8490-40AD-898D-DB98465340AC}" type="slidenum">
              <a:rPr b="0" lang="ru-RU" sz="8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9"/>
          <p:cNvGraphicFramePr/>
          <p:nvPr>
            <p:extLst>
              <p:ext uri="{D42A27DB-BD31-4B8C-83A1-F6EECF244321}">
                <p14:modId xmlns:p14="http://schemas.microsoft.com/office/powerpoint/2010/main" val="546500823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10" name="Diagram10"/>
          <p:cNvGraphicFramePr/>
          <p:nvPr>
            <p:extLst>
              <p:ext uri="{D42A27DB-BD31-4B8C-83A1-F6EECF244321}">
                <p14:modId xmlns:p14="http://schemas.microsoft.com/office/powerpoint/2010/main" val="4005810362"/>
              </p:ext>
            </p:extLst>
          </p:nvPr>
        </p:nvGraphicFramePr>
        <p:xfrm>
          <a:off x="251640" y="1772640"/>
          <a:ext cx="8712720" cy="46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4" name="TextShape 1"/>
          <p:cNvSpPr txBox="1"/>
          <p:nvPr/>
        </p:nvSpPr>
        <p:spPr>
          <a:xfrm>
            <a:off x="2699640" y="0"/>
            <a:ext cx="6114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86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D786E4C4-6775-4417-AAAF-94C790E00360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11"/>
          <p:cNvGraphicFramePr/>
          <p:nvPr>
            <p:extLst>
              <p:ext uri="{D42A27DB-BD31-4B8C-83A1-F6EECF244321}">
                <p14:modId xmlns:p14="http://schemas.microsoft.com/office/powerpoint/2010/main" val="3174279790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12" name="Diagram12"/>
          <p:cNvGraphicFramePr/>
          <p:nvPr>
            <p:extLst>
              <p:ext uri="{D42A27DB-BD31-4B8C-83A1-F6EECF244321}">
                <p14:modId xmlns:p14="http://schemas.microsoft.com/office/powerpoint/2010/main" val="3890158249"/>
              </p:ext>
            </p:extLst>
          </p:nvPr>
        </p:nvGraphicFramePr>
        <p:xfrm>
          <a:off x="251640" y="1772640"/>
          <a:ext cx="8712720" cy="46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7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89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AC0CAC38-C336-41F3-B2D7-3B5576414D23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13"/>
          <p:cNvGraphicFramePr/>
          <p:nvPr>
            <p:extLst>
              <p:ext uri="{D42A27DB-BD31-4B8C-83A1-F6EECF244321}">
                <p14:modId xmlns:p14="http://schemas.microsoft.com/office/powerpoint/2010/main" val="1270743485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14" name="Diagram14"/>
          <p:cNvGraphicFramePr/>
          <p:nvPr>
            <p:extLst>
              <p:ext uri="{D42A27DB-BD31-4B8C-83A1-F6EECF244321}">
                <p14:modId xmlns:p14="http://schemas.microsoft.com/office/powerpoint/2010/main" val="3142580201"/>
              </p:ext>
            </p:extLst>
          </p:nvPr>
        </p:nvGraphicFramePr>
        <p:xfrm>
          <a:off x="611640" y="1772640"/>
          <a:ext cx="8238960" cy="475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0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D918EDB2-E71C-4C8E-B89C-2C2A573D6914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15"/>
          <p:cNvGraphicFramePr/>
          <p:nvPr>
            <p:extLst>
              <p:ext uri="{D42A27DB-BD31-4B8C-83A1-F6EECF244321}">
                <p14:modId xmlns:p14="http://schemas.microsoft.com/office/powerpoint/2010/main" val="2143674867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16" name="Diagram16"/>
          <p:cNvGraphicFramePr/>
          <p:nvPr>
            <p:extLst>
              <p:ext uri="{D42A27DB-BD31-4B8C-83A1-F6EECF244321}">
                <p14:modId xmlns:p14="http://schemas.microsoft.com/office/powerpoint/2010/main" val="2892678117"/>
              </p:ext>
            </p:extLst>
          </p:nvPr>
        </p:nvGraphicFramePr>
        <p:xfrm>
          <a:off x="395640" y="1772640"/>
          <a:ext cx="8424720" cy="48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3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pic>
        <p:nvPicPr>
          <p:cNvPr id="95" name="Picture 4" descr=""/>
          <p:cNvPicPr/>
          <p:nvPr/>
        </p:nvPicPr>
        <p:blipFill>
          <a:blip r:embed="rId11"/>
          <a:stretch/>
        </p:blipFill>
        <p:spPr>
          <a:xfrm>
            <a:off x="4567680" y="2013120"/>
            <a:ext cx="4205160" cy="4223880"/>
          </a:xfrm>
          <a:prstGeom prst="rect">
            <a:avLst/>
          </a:prstGeom>
          <a:ln>
            <a:noFill/>
          </a:ln>
        </p:spPr>
      </p:pic>
      <p:sp>
        <p:nvSpPr>
          <p:cNvPr id="96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BBA168E1-003C-47CE-864B-EC1308FECC9C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  <p:sp>
        <p:nvSpPr>
          <p:cNvPr id="97" name="CustomShape 4"/>
          <p:cNvSpPr/>
          <p:nvPr/>
        </p:nvSpPr>
        <p:spPr>
          <a:xfrm>
            <a:off x="3890160" y="4550040"/>
            <a:ext cx="601920" cy="86508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2699640" y="0"/>
            <a:ext cx="6114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0" y="164556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pic>
        <p:nvPicPr>
          <p:cNvPr id="100" name="Picture 4" descr=""/>
          <p:cNvPicPr/>
          <p:nvPr/>
        </p:nvPicPr>
        <p:blipFill>
          <a:blip r:embed="rId1"/>
          <a:stretch/>
        </p:blipFill>
        <p:spPr>
          <a:xfrm>
            <a:off x="4559400" y="2421000"/>
            <a:ext cx="3618720" cy="3634920"/>
          </a:xfrm>
          <a:prstGeom prst="rect">
            <a:avLst/>
          </a:prstGeom>
          <a:ln>
            <a:noFill/>
          </a:ln>
        </p:spPr>
      </p:pic>
      <p:sp>
        <p:nvSpPr>
          <p:cNvPr id="101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DE4E504C-3592-468C-966D-09438A2BE7F5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  <p:sp>
        <p:nvSpPr>
          <p:cNvPr id="102" name="CustomShape 4"/>
          <p:cNvSpPr/>
          <p:nvPr/>
        </p:nvSpPr>
        <p:spPr>
          <a:xfrm>
            <a:off x="4052160" y="3943800"/>
            <a:ext cx="427320" cy="791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5"/>
          <p:cNvSpPr/>
          <p:nvPr/>
        </p:nvSpPr>
        <p:spPr>
          <a:xfrm>
            <a:off x="4052160" y="2421000"/>
            <a:ext cx="427320" cy="79164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aphicFrame>
        <p:nvGraphicFramePr>
          <p:cNvPr id="17" name="Diagram17"/>
          <p:cNvGraphicFramePr/>
          <p:nvPr>
            <p:extLst>
              <p:ext uri="{D42A27DB-BD31-4B8C-83A1-F6EECF244321}">
                <p14:modId xmlns:p14="http://schemas.microsoft.com/office/powerpoint/2010/main" val="3102450389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18"/>
          <p:cNvGraphicFramePr/>
          <p:nvPr>
            <p:extLst>
              <p:ext uri="{D42A27DB-BD31-4B8C-83A1-F6EECF244321}">
                <p14:modId xmlns:p14="http://schemas.microsoft.com/office/powerpoint/2010/main" val="968476212"/>
              </p:ext>
            </p:extLst>
          </p:nvPr>
        </p:nvGraphicFramePr>
        <p:xfrm>
          <a:off x="539640" y="1831680"/>
          <a:ext cx="8280720" cy="4765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19"/>
          <p:cNvGraphicFramePr/>
          <p:nvPr>
            <p:extLst>
              <p:ext uri="{D42A27DB-BD31-4B8C-83A1-F6EECF244321}">
                <p14:modId xmlns:p14="http://schemas.microsoft.com/office/powerpoint/2010/main" val="428010461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20" name="Diagram20"/>
          <p:cNvGraphicFramePr/>
          <p:nvPr>
            <p:extLst>
              <p:ext uri="{D42A27DB-BD31-4B8C-83A1-F6EECF244321}">
                <p14:modId xmlns:p14="http://schemas.microsoft.com/office/powerpoint/2010/main" val="972055567"/>
              </p:ext>
            </p:extLst>
          </p:nvPr>
        </p:nvGraphicFramePr>
        <p:xfrm>
          <a:off x="539640" y="1772640"/>
          <a:ext cx="8280720" cy="48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4" name="TextShape 1"/>
          <p:cNvSpPr txBox="1"/>
          <p:nvPr/>
        </p:nvSpPr>
        <p:spPr>
          <a:xfrm>
            <a:off x="2743200" y="0"/>
            <a:ext cx="60717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pic>
        <p:nvPicPr>
          <p:cNvPr id="106" name="Picture 2" descr=""/>
          <p:cNvPicPr/>
          <p:nvPr/>
        </p:nvPicPr>
        <p:blipFill>
          <a:blip r:embed="rId11"/>
          <a:stretch/>
        </p:blipFill>
        <p:spPr>
          <a:xfrm>
            <a:off x="4860000" y="2085120"/>
            <a:ext cx="3960000" cy="3695400"/>
          </a:xfrm>
          <a:prstGeom prst="rect">
            <a:avLst/>
          </a:prstGeom>
          <a:ln>
            <a:noFill/>
          </a:ln>
        </p:spPr>
      </p:pic>
      <p:sp>
        <p:nvSpPr>
          <p:cNvPr id="107" name="CustomShape 3"/>
          <p:cNvSpPr/>
          <p:nvPr/>
        </p:nvSpPr>
        <p:spPr>
          <a:xfrm>
            <a:off x="4140000" y="4053960"/>
            <a:ext cx="719640" cy="52452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0"/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08" name="TextShape 4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53922C32-00A1-4BFE-9FE1-919AC218BD9F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Diagram21"/>
          <p:cNvGraphicFramePr/>
          <p:nvPr>
            <p:extLst>
              <p:ext uri="{D42A27DB-BD31-4B8C-83A1-F6EECF244321}">
                <p14:modId xmlns:p14="http://schemas.microsoft.com/office/powerpoint/2010/main" val="3522405127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22" name="Diagram22"/>
          <p:cNvGraphicFramePr/>
          <p:nvPr>
            <p:extLst>
              <p:ext uri="{D42A27DB-BD31-4B8C-83A1-F6EECF244321}">
                <p14:modId xmlns:p14="http://schemas.microsoft.com/office/powerpoint/2010/main" val="3304719727"/>
              </p:ext>
            </p:extLst>
          </p:nvPr>
        </p:nvGraphicFramePr>
        <p:xfrm>
          <a:off x="467640" y="1700640"/>
          <a:ext cx="8280720" cy="483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9" name="TextShape 1"/>
          <p:cNvSpPr txBox="1"/>
          <p:nvPr/>
        </p:nvSpPr>
        <p:spPr>
          <a:xfrm>
            <a:off x="2699640" y="0"/>
            <a:ext cx="6114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11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9449715B-FB7F-42E2-9CB4-D59E95A471DD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23"/>
          <p:cNvGraphicFramePr/>
          <p:nvPr>
            <p:extLst>
              <p:ext uri="{D42A27DB-BD31-4B8C-83A1-F6EECF244321}">
                <p14:modId xmlns:p14="http://schemas.microsoft.com/office/powerpoint/2010/main" val="3708386826"/>
              </p:ext>
            </p:extLst>
          </p:nvPr>
        </p:nvGraphicFramePr>
        <p:xfrm>
          <a:off x="323640" y="548640"/>
          <a:ext cx="8568720" cy="583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24" name="Diagram24"/>
          <p:cNvGraphicFramePr/>
          <p:nvPr>
            <p:extLst>
              <p:ext uri="{D42A27DB-BD31-4B8C-83A1-F6EECF244321}">
                <p14:modId xmlns:p14="http://schemas.microsoft.com/office/powerpoint/2010/main" val="2312093446"/>
              </p:ext>
            </p:extLst>
          </p:nvPr>
        </p:nvGraphicFramePr>
        <p:xfrm>
          <a:off x="539640" y="2013120"/>
          <a:ext cx="8280720" cy="429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2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14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3718111F-4D45-45C5-B67C-A439EFFF3AA7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611640" y="6300000"/>
            <a:ext cx="8208720" cy="72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ru-RU" sz="1400" spc="-1" strike="noStrike">
                <a:solidFill>
                  <a:srgbClr val="000000"/>
                </a:solidFill>
                <a:latin typeface="Arial"/>
              </a:rPr>
              <a:t>* Осуществляется только после издания распоряжения Губернатора  Ярославской области , утверждающего  список получателей именных стипендий на соответствующий учебный год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16" name="Line 5"/>
          <p:cNvSpPr/>
          <p:nvPr/>
        </p:nvSpPr>
        <p:spPr>
          <a:xfrm>
            <a:off x="539280" y="6300000"/>
            <a:ext cx="8353080" cy="0"/>
          </a:xfrm>
          <a:prstGeom prst="line">
            <a:avLst/>
          </a:prstGeom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3119040" y="0"/>
            <a:ext cx="568764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     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827640" y="980640"/>
            <a:ext cx="7920360" cy="576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Нормативная база назначения именных стипендий Губернатора Ярославской области:</a:t>
            </a:r>
            <a:endParaRPr b="0" lang="ru-RU" sz="24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Закон Ярославской области от 19 декабря 2008г. № 65-з «Социальный кодекс Ярославской области», статьи 30, 31, 92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28.12.2015 № 75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 «Об именных стипендиях обучающимся по образовательным программам высшего образования и признании утратившими силу отдельных нормативных правовых актов»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29.03.2016 № 150 «О внесении изменений в указ Губернатора области от 28.12. 2015 №75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»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09.06.2016 № 303 «О внесении изменений в указ Губернатора области от 28.12. 2015 №75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»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06.06.2017 № 188 «О внесении изменений в указ Губернатора области от 28.12. 2015 №75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»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06.0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9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.201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8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 №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23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8 «О внесении изменений в указ Губернатора области от 28.12. 2015 №75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»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0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1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.0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4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.201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9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 №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95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 «О внесении изменений в указ Губернатора области от 28.12. 2015 №75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»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6.0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3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.20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20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 №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</a:rPr>
              <a:t>64</a:t>
            </a: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 «О внесении изменений в указ Губернатора области от 28.12. 2015 №752»</a:t>
            </a:r>
            <a:endParaRPr b="0" lang="ru-RU" sz="16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</a:rPr>
              <a:t>Указ Губернатора Ярославской области от 15.04.2022 №91 «О внесении изменений в указ Губернатора области от 28.12.2015 № 752»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8739360" y="6550920"/>
            <a:ext cx="370080" cy="28764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D6B78800-5BC7-45D6-B4CB-9FA1BF4380CD}" type="slidenum">
              <a:rPr b="0" lang="ru-RU" sz="14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9533071"/>
              </p:ext>
            </p:extLst>
          </p:nvPr>
        </p:nvGraphicFramePr>
        <p:xfrm>
          <a:off x="1228320" y="829440"/>
          <a:ext cx="6687000" cy="5479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7" name="TextShape 1"/>
          <p:cNvSpPr txBox="1"/>
          <p:nvPr/>
        </p:nvSpPr>
        <p:spPr>
          <a:xfrm>
            <a:off x="3060000" y="116640"/>
            <a:ext cx="5687640" cy="6458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Arial"/>
              </a:rPr>
              <a:t>Алгоритм назначения и выплаты именных стипендии Губернатора Ярославской области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8739360" y="6566400"/>
            <a:ext cx="370080" cy="25704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FDF00155-7624-4136-AAA6-FDC97DEA707C}" type="slidenum">
              <a:rPr b="0" lang="ru-RU" sz="12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2988000" y="0"/>
            <a:ext cx="568764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     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539640" y="1412640"/>
            <a:ext cx="8136720" cy="4661280"/>
          </a:xfrm>
          <a:prstGeom prst="rect">
            <a:avLst/>
          </a:prstGeom>
          <a:noFill/>
          <a:ln>
            <a:noFill/>
          </a:ln>
        </p:spPr>
        <p:style>
          <a:lnRef idx="2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Именные стипендии Губернатора Ярославской области направлены на решение задач:</a:t>
            </a:r>
            <a:endParaRPr b="0" lang="ru-RU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Bef>
                <a:spcPts val="11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ru-RU" sz="2800" spc="-1" strike="noStrike">
                <a:solidFill>
                  <a:srgbClr val="000000"/>
                </a:solidFill>
                <a:latin typeface="Arial"/>
              </a:rPr>
              <a:t>Поддержка и стимулирование талантливой молодежи</a:t>
            </a:r>
            <a:endParaRPr b="0" lang="ru-RU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ru-RU" sz="2800" spc="-1" strike="noStrike">
                <a:solidFill>
                  <a:srgbClr val="000000"/>
                </a:solidFill>
                <a:latin typeface="Arial"/>
              </a:rPr>
              <a:t>Стимулирование подготовки кадров в интересах социально-экономического развития региона</a:t>
            </a:r>
            <a:endParaRPr b="0" lang="ru-RU" sz="2800" spc="-1" strike="noStrike">
              <a:latin typeface="Arial"/>
            </a:endParaRPr>
          </a:p>
          <a:p>
            <a:pPr marL="457200" indent="-456840" algn="just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ru-RU" sz="2800" spc="-1" strike="noStrike">
                <a:solidFill>
                  <a:srgbClr val="000000"/>
                </a:solidFill>
                <a:latin typeface="Arial"/>
              </a:rPr>
              <a:t>Поддержка общественно полезной, патриотической, спортивной и творческой деятельности молодежи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61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BE34CBD8-035D-4063-A63B-773323C98FBB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3" name="Picture 2" descr=""/>
          <p:cNvPicPr/>
          <p:nvPr/>
        </p:nvPicPr>
        <p:blipFill>
          <a:blip r:embed="rId1"/>
          <a:stretch/>
        </p:blipFill>
        <p:spPr>
          <a:xfrm>
            <a:off x="2519280" y="2541600"/>
            <a:ext cx="4103280" cy="1774440"/>
          </a:xfrm>
          <a:prstGeom prst="rect">
            <a:avLst/>
          </a:prstGeom>
          <a:ln>
            <a:noFill/>
          </a:ln>
        </p:spPr>
      </p:pic>
      <p:sp>
        <p:nvSpPr>
          <p:cNvPr id="64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graphicFrame>
        <p:nvGraphicFramePr>
          <p:cNvPr id="65" name="Table 3"/>
          <p:cNvGraphicFramePr/>
          <p:nvPr/>
        </p:nvGraphicFramePr>
        <p:xfrm>
          <a:off x="323640" y="1052640"/>
          <a:ext cx="8352720" cy="4824000"/>
        </p:xfrm>
        <a:graphic>
          <a:graphicData uri="http://schemas.openxmlformats.org/drawingml/2006/table">
            <a:tbl>
              <a:tblPr/>
              <a:tblGrid>
                <a:gridCol w="5155920"/>
                <a:gridCol w="1752840"/>
                <a:gridCol w="1443960"/>
              </a:tblGrid>
              <a:tr h="7311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Вид 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e484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Количество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e484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400" spc="-1" strike="noStrike">
                          <a:solidFill>
                            <a:srgbClr val="ffffff"/>
                          </a:solidFill>
                          <a:latin typeface="Arial"/>
                        </a:rPr>
                        <a:t>Размер выплаты в семестр, руб.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e4845"/>
                    </a:solidFill>
                  </a:tcPr>
                </a:tc>
              </a:tr>
              <a:tr h="37080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Стипендия талантливым студентам</a:t>
                      </a:r>
                      <a:r>
                        <a:rPr b="0" lang="ru-RU" sz="105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 </a:t>
                      </a:r>
                      <a:endParaRPr b="0" lang="ru-RU" sz="105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35000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</a:tr>
              <a:tr h="43380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Стипендия талантливым аспирантам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40000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</a:tr>
              <a:tr h="126180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Стипендия студентам, обучающимся по приоритетным в Ярославской области образовательным программам высшего образования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38000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</a:tr>
              <a:tr h="126180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Стипендия ординаторам, обучающимся по приоритетным в Ярославской области образовательным программам высшего образования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47500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</a:tr>
              <a:tr h="42984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Стипендия имени В.В. Терешковой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35000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3cfcf"/>
                    </a:solidFill>
                  </a:tcPr>
                </a:tc>
              </a:tr>
              <a:tr h="33480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Стипендия имени Ф.Г. Волкова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</a:tabLst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1e8e8"/>
                    </a:solidFill>
                  </a:tcPr>
                </a:tc>
              </a:tr>
            </a:tbl>
          </a:graphicData>
        </a:graphic>
      </p:graphicFrame>
      <p:sp>
        <p:nvSpPr>
          <p:cNvPr id="66" name="TextShape 4"/>
          <p:cNvSpPr txBox="1"/>
          <p:nvPr/>
        </p:nvSpPr>
        <p:spPr>
          <a:xfrm>
            <a:off x="8739360" y="6606360"/>
            <a:ext cx="4042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70E69F69-E151-4FD3-895A-5C136A28A0AA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453461756"/>
              </p:ext>
            </p:extLst>
          </p:nvPr>
        </p:nvGraphicFramePr>
        <p:xfrm>
          <a:off x="286920" y="1412640"/>
          <a:ext cx="8568720" cy="50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67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2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69" name="CustomShape 3"/>
          <p:cNvSpPr/>
          <p:nvPr/>
        </p:nvSpPr>
        <p:spPr>
          <a:xfrm>
            <a:off x="539640" y="1011960"/>
            <a:ext cx="828072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Arial"/>
              </a:rPr>
              <a:t>Алгоритм действий по отбору и представлению претендентов на назначение именных стипендий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70" name="TextShape 4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B6F2118E-120F-47F8-A2B9-2144EE768836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2134583225"/>
              </p:ext>
            </p:extLst>
          </p:nvPr>
        </p:nvGraphicFramePr>
        <p:xfrm>
          <a:off x="1523880" y="2205000"/>
          <a:ext cx="6792120" cy="38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2319426987"/>
              </p:ext>
            </p:extLst>
          </p:nvPr>
        </p:nvGraphicFramePr>
        <p:xfrm>
          <a:off x="683640" y="1124640"/>
          <a:ext cx="8208720" cy="50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1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2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73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DBD80606-D672-49B7-9134-D41B6CD87431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  <p:sp>
        <p:nvSpPr>
          <p:cNvPr id="74" name="CustomShape 4"/>
          <p:cNvSpPr/>
          <p:nvPr/>
        </p:nvSpPr>
        <p:spPr>
          <a:xfrm>
            <a:off x="350280" y="5776560"/>
            <a:ext cx="8793360" cy="82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Arial"/>
              </a:rPr>
              <a:t>* </a:t>
            </a:r>
            <a:r>
              <a:rPr b="0" i="1" lang="ru-RU" sz="1200" spc="-1" strike="noStrike">
                <a:solidFill>
                  <a:srgbClr val="000000"/>
                </a:solidFill>
                <a:latin typeface="Arial"/>
              </a:rPr>
              <a:t>Положение об именных стипендиях студентам, аспирантам и ординаторам, обучающимся по имеющимся государственную программам высшего образования в расположенных на территории Ярославской области организациях высшего образования и научных организациях и получающим профессиональное образование соответствующего уровня впервые, утвержденное указом Губернатора Ярославской области от 28.12.2015 №752</a:t>
            </a:r>
            <a:endParaRPr b="0" lang="ru-RU" sz="1200" spc="-1" strike="noStrike">
              <a:latin typeface="Arial"/>
            </a:endParaRPr>
          </a:p>
        </p:txBody>
      </p:sp>
      <p:pic>
        <p:nvPicPr>
          <p:cNvPr id="75" name="Picture 94" descr=""/>
          <p:cNvPicPr/>
          <p:nvPr/>
        </p:nvPicPr>
        <p:blipFill>
          <a:blip r:embed="rId11"/>
          <a:stretch/>
        </p:blipFill>
        <p:spPr>
          <a:xfrm>
            <a:off x="350280" y="5791680"/>
            <a:ext cx="8370360" cy="72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5"/>
          <p:cNvGraphicFramePr/>
          <p:nvPr>
            <p:extLst>
              <p:ext uri="{D42A27DB-BD31-4B8C-83A1-F6EECF244321}">
                <p14:modId xmlns:p14="http://schemas.microsoft.com/office/powerpoint/2010/main" val="3496291544"/>
              </p:ext>
            </p:extLst>
          </p:nvPr>
        </p:nvGraphicFramePr>
        <p:xfrm>
          <a:off x="539640" y="1628640"/>
          <a:ext cx="8280720" cy="511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6" name="Diagram6"/>
          <p:cNvGraphicFramePr/>
          <p:nvPr>
            <p:extLst>
              <p:ext uri="{D42A27DB-BD31-4B8C-83A1-F6EECF244321}">
                <p14:modId xmlns:p14="http://schemas.microsoft.com/office/powerpoint/2010/main" val="2342713673"/>
              </p:ext>
            </p:extLst>
          </p:nvPr>
        </p:nvGraphicFramePr>
        <p:xfrm>
          <a:off x="395640" y="620640"/>
          <a:ext cx="8424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6" name="TextShape 1"/>
          <p:cNvSpPr txBox="1"/>
          <p:nvPr/>
        </p:nvSpPr>
        <p:spPr>
          <a:xfrm>
            <a:off x="2699640" y="0"/>
            <a:ext cx="6114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2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78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7F6BC731-F972-47E0-8A70-C63D62D78ED5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2771640" y="0"/>
            <a:ext cx="6042960" cy="7074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</a:rPr>
              <a:t>Именные стипендии Губернатора Ярославской области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0" name="Picture 2" descr=""/>
          <p:cNvPicPr/>
          <p:nvPr/>
        </p:nvPicPr>
        <p:blipFill>
          <a:blip r:embed="rId1"/>
          <a:stretch/>
        </p:blipFill>
        <p:spPr>
          <a:xfrm>
            <a:off x="2519280" y="2541600"/>
            <a:ext cx="4103280" cy="1774440"/>
          </a:xfrm>
          <a:prstGeom prst="rect">
            <a:avLst/>
          </a:prstGeom>
          <a:ln>
            <a:noFill/>
          </a:ln>
        </p:spPr>
      </p:pic>
      <p:sp>
        <p:nvSpPr>
          <p:cNvPr id="81" name="CustomShape 2"/>
          <p:cNvSpPr/>
          <p:nvPr/>
        </p:nvSpPr>
        <p:spPr>
          <a:xfrm>
            <a:off x="395640" y="1412640"/>
            <a:ext cx="842472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graphicFrame>
        <p:nvGraphicFramePr>
          <p:cNvPr id="7" name="Diagram7"/>
          <p:cNvGraphicFramePr/>
          <p:nvPr>
            <p:extLst>
              <p:ext uri="{D42A27DB-BD31-4B8C-83A1-F6EECF244321}">
                <p14:modId xmlns:p14="http://schemas.microsoft.com/office/powerpoint/2010/main" val="1698796648"/>
              </p:ext>
            </p:extLst>
          </p:nvPr>
        </p:nvGraphicFramePr>
        <p:xfrm>
          <a:off x="323640" y="692640"/>
          <a:ext cx="8568720" cy="5688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8"/>
          <p:cNvGraphicFramePr/>
          <p:nvPr>
            <p:extLst>
              <p:ext uri="{D42A27DB-BD31-4B8C-83A1-F6EECF244321}">
                <p14:modId xmlns:p14="http://schemas.microsoft.com/office/powerpoint/2010/main" val="3932067460"/>
              </p:ext>
            </p:extLst>
          </p:nvPr>
        </p:nvGraphicFramePr>
        <p:xfrm>
          <a:off x="539640" y="1772640"/>
          <a:ext cx="8280720" cy="48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82" name="Picture 6" descr=""/>
          <p:cNvPicPr/>
          <p:nvPr/>
        </p:nvPicPr>
        <p:blipFill>
          <a:blip r:embed="rId12"/>
          <a:stretch/>
        </p:blipFill>
        <p:spPr>
          <a:xfrm>
            <a:off x="1608120" y="2349000"/>
            <a:ext cx="5925600" cy="3960000"/>
          </a:xfrm>
          <a:prstGeom prst="rect">
            <a:avLst/>
          </a:prstGeom>
          <a:ln>
            <a:noFill/>
          </a:ln>
        </p:spPr>
      </p:pic>
      <p:sp>
        <p:nvSpPr>
          <p:cNvPr id="83" name="TextShape 3"/>
          <p:cNvSpPr txBox="1"/>
          <p:nvPr/>
        </p:nvSpPr>
        <p:spPr>
          <a:xfrm>
            <a:off x="8739360" y="6573960"/>
            <a:ext cx="370080" cy="241560"/>
          </a:xfrm>
          <a:prstGeom prst="rect">
            <a:avLst/>
          </a:prstGeom>
          <a:noFill/>
          <a:ln>
            <a:noFill/>
          </a:ln>
        </p:spPr>
        <p:txBody>
          <a:bodyPr lIns="36000" rIns="36000" tIns="36000" bIns="36000" anchor="ctr">
            <a:noAutofit/>
          </a:bodyPr>
          <a:p>
            <a:pPr algn="r">
              <a:lnSpc>
                <a:spcPct val="100000"/>
              </a:lnSpc>
            </a:pPr>
            <a:fld id="{7588E11F-D96B-4C18-9D33-81F10984C213}" type="slidenum">
              <a:rPr b="0" lang="ru-RU" sz="1100" spc="-1" strike="noStrike">
                <a:solidFill>
                  <a:srgbClr val="898989"/>
                </a:solidFill>
                <a:latin typeface="Arial"/>
              </a:rPr>
              <a:t>&lt;номер&gt;</a:t>
            </a:fld>
            <a:endParaRPr b="0" lang="ru-RU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A9D645C69FC1149BB75727CF37A019F" ma:contentTypeVersion="" ma:contentTypeDescription="Создание документа." ma:contentTypeScope="" ma:versionID="e332cf78edae91e3db9565801f30626f">
  <xsd:schema xmlns:xsd="http://www.w3.org/2001/XMLSchema" xmlns:xs="http://www.w3.org/2001/XMLSchema" xmlns:p="http://schemas.microsoft.com/office/2006/metadata/properties" xmlns:ns1="http://schemas.microsoft.com/sharepoint/v3" xmlns:ns2="$ListId:docsDocuments;" targetNamespace="http://schemas.microsoft.com/office/2006/metadata/properties" ma:root="true" ma:fieldsID="71d02001d7b3d86018fd1780289b0402" ns1:_="" ns2:_="">
    <xsd:import namespace="http://schemas.microsoft.com/sharepoint/v3"/>
    <xsd:import namespace="$ListId:docsDocuments;"/>
    <xsd:element name="properties">
      <xsd:complexType>
        <xsd:sequence>
          <xsd:element name="documentManagement">
            <xsd:complexType>
              <xsd:all>
                <xsd:element ref="ns2:Desc" minOccurs="0"/>
                <xsd:element ref="ns2:DocDate" minOccurs="0"/>
                <xsd:element ref="ns2:docType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5" nillable="true" ma:displayName="Дата начала расписания" ma:internalName="PublishingStartDate">
      <xsd:simpleType>
        <xsd:restriction base="dms:Unknown"/>
      </xsd:simpleType>
    </xsd:element>
    <xsd:element name="PublishingExpirationDate" ma:index="6" nillable="true" ma:displayName="Дата окончания расписания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Documents;" elementFormDefault="qualified">
    <xsd:import namespace="http://schemas.microsoft.com/office/2006/documentManagement/types"/>
    <xsd:import namespace="http://schemas.microsoft.com/office/infopath/2007/PartnerControls"/>
    <xsd:element name="Desc" ma:index="2" nillable="true" ma:displayName="Описание" ma:internalName="Desc">
      <xsd:simpleType>
        <xsd:restriction base="dms:Note">
          <xsd:maxLength value="255"/>
        </xsd:restriction>
      </xsd:simpleType>
    </xsd:element>
    <xsd:element name="DocDate" ma:index="3" nillable="true" ma:displayName="Дата документа" ma:format="DateOnly" ma:internalName="DocDate">
      <xsd:simpleType>
        <xsd:restriction base="dms:DateTime"/>
      </xsd:simpleType>
    </xsd:element>
    <xsd:element name="docType" ma:index="4" nillable="true" ma:displayName="Тип документа" ma:list="{D59AA7B2-2F25-402F-B018-0C6EC7D5B480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Type xmlns="$ListId:docsDocuments;">10</docType>
    <Desc xmlns="$ListId:docsDocuments;">Представлен алгоритм и описание процедур подготовки материалов к конкурсному отбору претендентов на назначение именных стипендий на соответствующий учебный год</Desc>
    <DocDate xmlns="$ListId:docsDocuments;">2022-06-26T21:00:00+00:00</DocDate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4824E67-19B2-4D19-BB39-99B3B59036A5}"/>
</file>

<file path=customXml/itemProps2.xml><?xml version="1.0" encoding="utf-8"?>
<ds:datastoreItem xmlns:ds="http://schemas.openxmlformats.org/officeDocument/2006/customXml" ds:itemID="{36D9AC57-9527-49EA-BDF4-C9BA6AEF228E}"/>
</file>

<file path=customXml/itemProps3.xml><?xml version="1.0" encoding="utf-8"?>
<ds:datastoreItem xmlns:ds="http://schemas.openxmlformats.org/officeDocument/2006/customXml" ds:itemID="{D7D00EC0-C2D9-4711-A81C-AA0F552BFF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</TotalTime>
  <Application>LibreOffice/6.4.6.2$Linux_X86_64 LibreOffice_project/40$Build-2</Application>
  <Words>1902</Words>
  <Paragraphs>277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2016-06-07T07:15:40Z</dcterms:created>
  <dc:creator>Лоханина Ирина Михайловна</dc:creator>
  <dc:description/>
  <dc:language>ru-RU</dc:language>
  <cp:lastModifiedBy>Лоханина Ирина Михайловна</cp:lastModifiedBy>
  <cp:lastPrinted>2020-07-09T11:02:47Z</cp:lastPrinted>
  <dcterms:modified xsi:type="dcterms:W3CDTF">2022-06-27T11:29:16Z</dcterms:modified>
  <cp:revision>187</cp:revision>
  <dc:subject/>
  <dc:title>Именные стипендии Губернатора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ntentTypeId">
    <vt:lpwstr>0x010100CA9D645C69FC1149BB75727CF37A019F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17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17</vt:i4>
  </property>
</Properties>
</file>